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5_21F9DDE8.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Lst>
  <p:sldSz cx="21848763"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F97CBA1-D756-0257-8FD2-46E453768C25}" name="Jonathan Li" initials="JL" userId="S::Jonathan.Li@monash.edu::46d99184-4617-462c-9de2-4289be3e564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12F1E"/>
    <a:srgbClr val="93649C"/>
    <a:srgbClr val="545C66"/>
    <a:srgbClr val="1668A3"/>
    <a:srgbClr val="A9C8A6"/>
    <a:srgbClr val="CC6328"/>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6" autoAdjust="0"/>
    <p:restoredTop sz="94660"/>
  </p:normalViewPr>
  <p:slideViewPr>
    <p:cSldViewPr snapToGrid="0">
      <p:cViewPr varScale="1">
        <p:scale>
          <a:sx n="33" d="100"/>
          <a:sy n="33" d="100"/>
        </p:scale>
        <p:origin x="6276"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8/10/relationships/authors" Targe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omments/modernComment_105_21F9DDE8.xml><?xml version="1.0" encoding="utf-8"?>
<p188:cmLst xmlns:a="http://schemas.openxmlformats.org/drawingml/2006/main" xmlns:r="http://schemas.openxmlformats.org/officeDocument/2006/relationships" xmlns:p188="http://schemas.microsoft.com/office/powerpoint/2018/8/main">
  <p188:cm id="{8A2E115E-E3B8-40DE-83BD-F58641EF5E47}" authorId="{6F97CBA1-D756-0257-8FD2-46E453768C25}" created="2023-10-04T09:00:06.416">
    <ac:txMkLst xmlns:ac="http://schemas.microsoft.com/office/drawing/2013/main/command">
      <pc:docMk xmlns:pc="http://schemas.microsoft.com/office/powerpoint/2013/main/command"/>
      <pc:sldMk xmlns:pc="http://schemas.microsoft.com/office/powerpoint/2013/main/command" cId="570023400" sldId="261"/>
      <ac:spMk id="11" creationId="{59970389-2691-48AF-9E04-D5B7A53C466E}"/>
      <ac:txMk cp="8" len="8">
        <ac:context len="18" hash="2250835846"/>
      </ac:txMk>
    </ac:txMkLst>
    <p188:pos x="4249149" y="734002"/>
    <p188:txBody>
      <a:bodyPr/>
      <a:lstStyle/>
      <a:p>
        <a:r>
          <a:rPr lang="en-AU"/>
          <a:t>Get this from Moodle Grades</a:t>
        </a:r>
      </a:p>
    </p188:txBody>
  </p188:cm>
</p188:cmLst>
</file>

<file path=ppt/media/image1.jpg>
</file>

<file path=ppt/media/image2.jpg>
</file>

<file path=ppt/media/image2.png>
</file>

<file path=ppt/media/image3.jpg>
</file>

<file path=ppt/media/image4.jpg>
</file>

<file path=ppt/media/image5.jpg>
</file>

<file path=ppt/media/image6.jp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38657" y="5387342"/>
            <a:ext cx="18571449" cy="11460480"/>
          </a:xfrm>
        </p:spPr>
        <p:txBody>
          <a:bodyPr anchor="b"/>
          <a:lstStyle>
            <a:lvl1pPr algn="ctr">
              <a:defRPr sz="14336"/>
            </a:lvl1pPr>
          </a:lstStyle>
          <a:p>
            <a:r>
              <a:rPr lang="en-US"/>
              <a:t>Click to edit Master title style</a:t>
            </a:r>
            <a:endParaRPr lang="en-US" dirty="0"/>
          </a:p>
        </p:txBody>
      </p:sp>
      <p:sp>
        <p:nvSpPr>
          <p:cNvPr id="3" name="Subtitle 2"/>
          <p:cNvSpPr>
            <a:spLocks noGrp="1"/>
          </p:cNvSpPr>
          <p:nvPr>
            <p:ph type="subTitle" idx="1"/>
          </p:nvPr>
        </p:nvSpPr>
        <p:spPr>
          <a:xfrm>
            <a:off x="2731096" y="17289782"/>
            <a:ext cx="16386572" cy="7947658"/>
          </a:xfrm>
        </p:spPr>
        <p:txBody>
          <a:bodyPr/>
          <a:lstStyle>
            <a:lvl1pPr marL="0" indent="0" algn="ctr">
              <a:buNone/>
              <a:defRPr sz="5735"/>
            </a:lvl1pPr>
            <a:lvl2pPr marL="1092434" indent="0" algn="ctr">
              <a:buNone/>
              <a:defRPr sz="4779"/>
            </a:lvl2pPr>
            <a:lvl3pPr marL="2184867" indent="0" algn="ctr">
              <a:buNone/>
              <a:defRPr sz="4301"/>
            </a:lvl3pPr>
            <a:lvl4pPr marL="3277301" indent="0" algn="ctr">
              <a:buNone/>
              <a:defRPr sz="3823"/>
            </a:lvl4pPr>
            <a:lvl5pPr marL="4369735" indent="0" algn="ctr">
              <a:buNone/>
              <a:defRPr sz="3823"/>
            </a:lvl5pPr>
            <a:lvl6pPr marL="5462168" indent="0" algn="ctr">
              <a:buNone/>
              <a:defRPr sz="3823"/>
            </a:lvl6pPr>
            <a:lvl7pPr marL="6554602" indent="0" algn="ctr">
              <a:buNone/>
              <a:defRPr sz="3823"/>
            </a:lvl7pPr>
            <a:lvl8pPr marL="7647036" indent="0" algn="ctr">
              <a:buNone/>
              <a:defRPr sz="3823"/>
            </a:lvl8pPr>
            <a:lvl9pPr marL="8739469" indent="0" algn="ctr">
              <a:buNone/>
              <a:defRPr sz="382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A30DF8-228D-4FDC-880A-9682C1EABFEE}" type="datetimeFigureOut">
              <a:rPr lang="en-AU" smtClean="0"/>
              <a:t>4/10/2023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34BCD6FB-74E3-44EA-8594-162ECBA9FAF5}" type="slidenum">
              <a:rPr lang="en-AU" smtClean="0"/>
              <a:t>‹#›</a:t>
            </a:fld>
            <a:endParaRPr lang="en-AU"/>
          </a:p>
        </p:txBody>
      </p:sp>
    </p:spTree>
    <p:extLst>
      <p:ext uri="{BB962C8B-B14F-4D97-AF65-F5344CB8AC3E}">
        <p14:creationId xmlns:p14="http://schemas.microsoft.com/office/powerpoint/2010/main" val="4268359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A30DF8-228D-4FDC-880A-9682C1EABFEE}" type="datetimeFigureOut">
              <a:rPr lang="en-AU" smtClean="0"/>
              <a:t>4/10/2023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34BCD6FB-74E3-44EA-8594-162ECBA9FAF5}" type="slidenum">
              <a:rPr lang="en-AU" smtClean="0"/>
              <a:t>‹#›</a:t>
            </a:fld>
            <a:endParaRPr lang="en-AU"/>
          </a:p>
        </p:txBody>
      </p:sp>
    </p:spTree>
    <p:extLst>
      <p:ext uri="{BB962C8B-B14F-4D97-AF65-F5344CB8AC3E}">
        <p14:creationId xmlns:p14="http://schemas.microsoft.com/office/powerpoint/2010/main" val="584097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635522" y="1752600"/>
            <a:ext cx="47111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502104" y="1752600"/>
            <a:ext cx="13860309"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A30DF8-228D-4FDC-880A-9682C1EABFEE}" type="datetimeFigureOut">
              <a:rPr lang="en-AU" smtClean="0"/>
              <a:t>4/10/2023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34BCD6FB-74E3-44EA-8594-162ECBA9FAF5}" type="slidenum">
              <a:rPr lang="en-AU" smtClean="0"/>
              <a:t>‹#›</a:t>
            </a:fld>
            <a:endParaRPr lang="en-AU"/>
          </a:p>
        </p:txBody>
      </p:sp>
    </p:spTree>
    <p:extLst>
      <p:ext uri="{BB962C8B-B14F-4D97-AF65-F5344CB8AC3E}">
        <p14:creationId xmlns:p14="http://schemas.microsoft.com/office/powerpoint/2010/main" val="982861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A30DF8-228D-4FDC-880A-9682C1EABFEE}" type="datetimeFigureOut">
              <a:rPr lang="en-AU" smtClean="0"/>
              <a:t>4/10/2023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34BCD6FB-74E3-44EA-8594-162ECBA9FAF5}" type="slidenum">
              <a:rPr lang="en-AU" smtClean="0"/>
              <a:t>‹#›</a:t>
            </a:fld>
            <a:endParaRPr lang="en-AU"/>
          </a:p>
        </p:txBody>
      </p:sp>
    </p:spTree>
    <p:extLst>
      <p:ext uri="{BB962C8B-B14F-4D97-AF65-F5344CB8AC3E}">
        <p14:creationId xmlns:p14="http://schemas.microsoft.com/office/powerpoint/2010/main" val="3912506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90724" y="8206749"/>
            <a:ext cx="18844558" cy="13693138"/>
          </a:xfrm>
        </p:spPr>
        <p:txBody>
          <a:bodyPr anchor="b"/>
          <a:lstStyle>
            <a:lvl1pPr>
              <a:defRPr sz="14336"/>
            </a:lvl1pPr>
          </a:lstStyle>
          <a:p>
            <a:r>
              <a:rPr lang="en-US"/>
              <a:t>Click to edit Master title style</a:t>
            </a:r>
            <a:endParaRPr lang="en-US" dirty="0"/>
          </a:p>
        </p:txBody>
      </p:sp>
      <p:sp>
        <p:nvSpPr>
          <p:cNvPr id="3" name="Text Placeholder 2"/>
          <p:cNvSpPr>
            <a:spLocks noGrp="1"/>
          </p:cNvSpPr>
          <p:nvPr>
            <p:ph type="body" idx="1"/>
          </p:nvPr>
        </p:nvSpPr>
        <p:spPr>
          <a:xfrm>
            <a:off x="1490724" y="22029429"/>
            <a:ext cx="18844558" cy="7200898"/>
          </a:xfrm>
        </p:spPr>
        <p:txBody>
          <a:bodyPr/>
          <a:lstStyle>
            <a:lvl1pPr marL="0" indent="0">
              <a:buNone/>
              <a:defRPr sz="5735">
                <a:solidFill>
                  <a:schemeClr val="tx1"/>
                </a:solidFill>
              </a:defRPr>
            </a:lvl1pPr>
            <a:lvl2pPr marL="1092434" indent="0">
              <a:buNone/>
              <a:defRPr sz="4779">
                <a:solidFill>
                  <a:schemeClr val="tx1">
                    <a:tint val="75000"/>
                  </a:schemeClr>
                </a:solidFill>
              </a:defRPr>
            </a:lvl2pPr>
            <a:lvl3pPr marL="2184867" indent="0">
              <a:buNone/>
              <a:defRPr sz="4301">
                <a:solidFill>
                  <a:schemeClr val="tx1">
                    <a:tint val="75000"/>
                  </a:schemeClr>
                </a:solidFill>
              </a:defRPr>
            </a:lvl3pPr>
            <a:lvl4pPr marL="3277301" indent="0">
              <a:buNone/>
              <a:defRPr sz="3823">
                <a:solidFill>
                  <a:schemeClr val="tx1">
                    <a:tint val="75000"/>
                  </a:schemeClr>
                </a:solidFill>
              </a:defRPr>
            </a:lvl4pPr>
            <a:lvl5pPr marL="4369735" indent="0">
              <a:buNone/>
              <a:defRPr sz="3823">
                <a:solidFill>
                  <a:schemeClr val="tx1">
                    <a:tint val="75000"/>
                  </a:schemeClr>
                </a:solidFill>
              </a:defRPr>
            </a:lvl5pPr>
            <a:lvl6pPr marL="5462168" indent="0">
              <a:buNone/>
              <a:defRPr sz="3823">
                <a:solidFill>
                  <a:schemeClr val="tx1">
                    <a:tint val="75000"/>
                  </a:schemeClr>
                </a:solidFill>
              </a:defRPr>
            </a:lvl6pPr>
            <a:lvl7pPr marL="6554602" indent="0">
              <a:buNone/>
              <a:defRPr sz="3823">
                <a:solidFill>
                  <a:schemeClr val="tx1">
                    <a:tint val="75000"/>
                  </a:schemeClr>
                </a:solidFill>
              </a:defRPr>
            </a:lvl7pPr>
            <a:lvl8pPr marL="7647036" indent="0">
              <a:buNone/>
              <a:defRPr sz="3823">
                <a:solidFill>
                  <a:schemeClr val="tx1">
                    <a:tint val="75000"/>
                  </a:schemeClr>
                </a:solidFill>
              </a:defRPr>
            </a:lvl8pPr>
            <a:lvl9pPr marL="8739469" indent="0">
              <a:buNone/>
              <a:defRPr sz="3823">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3A30DF8-228D-4FDC-880A-9682C1EABFEE}" type="datetimeFigureOut">
              <a:rPr lang="en-AU" smtClean="0"/>
              <a:t>4/10/2023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34BCD6FB-74E3-44EA-8594-162ECBA9FAF5}" type="slidenum">
              <a:rPr lang="en-AU" smtClean="0"/>
              <a:t>‹#›</a:t>
            </a:fld>
            <a:endParaRPr lang="en-AU"/>
          </a:p>
        </p:txBody>
      </p:sp>
    </p:spTree>
    <p:extLst>
      <p:ext uri="{BB962C8B-B14F-4D97-AF65-F5344CB8AC3E}">
        <p14:creationId xmlns:p14="http://schemas.microsoft.com/office/powerpoint/2010/main" val="1782477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02103" y="8763000"/>
            <a:ext cx="9285724"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1060936" y="8763000"/>
            <a:ext cx="9285724"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3A30DF8-228D-4FDC-880A-9682C1EABFEE}" type="datetimeFigureOut">
              <a:rPr lang="en-AU" smtClean="0"/>
              <a:t>4/10/2023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34BCD6FB-74E3-44EA-8594-162ECBA9FAF5}" type="slidenum">
              <a:rPr lang="en-AU" smtClean="0"/>
              <a:t>‹#›</a:t>
            </a:fld>
            <a:endParaRPr lang="en-AU"/>
          </a:p>
        </p:txBody>
      </p:sp>
    </p:spTree>
    <p:extLst>
      <p:ext uri="{BB962C8B-B14F-4D97-AF65-F5344CB8AC3E}">
        <p14:creationId xmlns:p14="http://schemas.microsoft.com/office/powerpoint/2010/main" val="1018536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04948" y="1752607"/>
            <a:ext cx="18844558"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1504951" y="8069582"/>
            <a:ext cx="9243049" cy="3954778"/>
          </a:xfrm>
        </p:spPr>
        <p:txBody>
          <a:bodyPr anchor="b"/>
          <a:lstStyle>
            <a:lvl1pPr marL="0" indent="0">
              <a:buNone/>
              <a:defRPr sz="5735" b="1"/>
            </a:lvl1pPr>
            <a:lvl2pPr marL="1092434" indent="0">
              <a:buNone/>
              <a:defRPr sz="4779" b="1"/>
            </a:lvl2pPr>
            <a:lvl3pPr marL="2184867" indent="0">
              <a:buNone/>
              <a:defRPr sz="4301" b="1"/>
            </a:lvl3pPr>
            <a:lvl4pPr marL="3277301" indent="0">
              <a:buNone/>
              <a:defRPr sz="3823" b="1"/>
            </a:lvl4pPr>
            <a:lvl5pPr marL="4369735" indent="0">
              <a:buNone/>
              <a:defRPr sz="3823" b="1"/>
            </a:lvl5pPr>
            <a:lvl6pPr marL="5462168" indent="0">
              <a:buNone/>
              <a:defRPr sz="3823" b="1"/>
            </a:lvl6pPr>
            <a:lvl7pPr marL="6554602" indent="0">
              <a:buNone/>
              <a:defRPr sz="3823" b="1"/>
            </a:lvl7pPr>
            <a:lvl8pPr marL="7647036" indent="0">
              <a:buNone/>
              <a:defRPr sz="3823" b="1"/>
            </a:lvl8pPr>
            <a:lvl9pPr marL="8739469" indent="0">
              <a:buNone/>
              <a:defRPr sz="3823" b="1"/>
            </a:lvl9pPr>
          </a:lstStyle>
          <a:p>
            <a:pPr lvl="0"/>
            <a:r>
              <a:rPr lang="en-US"/>
              <a:t>Edit Master text styles</a:t>
            </a:r>
          </a:p>
        </p:txBody>
      </p:sp>
      <p:sp>
        <p:nvSpPr>
          <p:cNvPr id="4" name="Content Placeholder 3"/>
          <p:cNvSpPr>
            <a:spLocks noGrp="1"/>
          </p:cNvSpPr>
          <p:nvPr>
            <p:ph sz="half" idx="2"/>
          </p:nvPr>
        </p:nvSpPr>
        <p:spPr>
          <a:xfrm>
            <a:off x="1504951" y="12024360"/>
            <a:ext cx="9243049"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1060937" y="8069582"/>
            <a:ext cx="9288570" cy="3954778"/>
          </a:xfrm>
        </p:spPr>
        <p:txBody>
          <a:bodyPr anchor="b"/>
          <a:lstStyle>
            <a:lvl1pPr marL="0" indent="0">
              <a:buNone/>
              <a:defRPr sz="5735" b="1"/>
            </a:lvl1pPr>
            <a:lvl2pPr marL="1092434" indent="0">
              <a:buNone/>
              <a:defRPr sz="4779" b="1"/>
            </a:lvl2pPr>
            <a:lvl3pPr marL="2184867" indent="0">
              <a:buNone/>
              <a:defRPr sz="4301" b="1"/>
            </a:lvl3pPr>
            <a:lvl4pPr marL="3277301" indent="0">
              <a:buNone/>
              <a:defRPr sz="3823" b="1"/>
            </a:lvl4pPr>
            <a:lvl5pPr marL="4369735" indent="0">
              <a:buNone/>
              <a:defRPr sz="3823" b="1"/>
            </a:lvl5pPr>
            <a:lvl6pPr marL="5462168" indent="0">
              <a:buNone/>
              <a:defRPr sz="3823" b="1"/>
            </a:lvl6pPr>
            <a:lvl7pPr marL="6554602" indent="0">
              <a:buNone/>
              <a:defRPr sz="3823" b="1"/>
            </a:lvl7pPr>
            <a:lvl8pPr marL="7647036" indent="0">
              <a:buNone/>
              <a:defRPr sz="3823" b="1"/>
            </a:lvl8pPr>
            <a:lvl9pPr marL="8739469" indent="0">
              <a:buNone/>
              <a:defRPr sz="3823" b="1"/>
            </a:lvl9pPr>
          </a:lstStyle>
          <a:p>
            <a:pPr lvl="0"/>
            <a:r>
              <a:rPr lang="en-US"/>
              <a:t>Edit Master text styles</a:t>
            </a:r>
          </a:p>
        </p:txBody>
      </p:sp>
      <p:sp>
        <p:nvSpPr>
          <p:cNvPr id="6" name="Content Placeholder 5"/>
          <p:cNvSpPr>
            <a:spLocks noGrp="1"/>
          </p:cNvSpPr>
          <p:nvPr>
            <p:ph sz="quarter" idx="4"/>
          </p:nvPr>
        </p:nvSpPr>
        <p:spPr>
          <a:xfrm>
            <a:off x="11060937" y="12024360"/>
            <a:ext cx="9288570"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3A30DF8-228D-4FDC-880A-9682C1EABFEE}" type="datetimeFigureOut">
              <a:rPr lang="en-AU" smtClean="0"/>
              <a:t>4/10/2023</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34BCD6FB-74E3-44EA-8594-162ECBA9FAF5}" type="slidenum">
              <a:rPr lang="en-AU" smtClean="0"/>
              <a:t>‹#›</a:t>
            </a:fld>
            <a:endParaRPr lang="en-AU"/>
          </a:p>
        </p:txBody>
      </p:sp>
    </p:spTree>
    <p:extLst>
      <p:ext uri="{BB962C8B-B14F-4D97-AF65-F5344CB8AC3E}">
        <p14:creationId xmlns:p14="http://schemas.microsoft.com/office/powerpoint/2010/main" val="10334145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3A30DF8-228D-4FDC-880A-9682C1EABFEE}" type="datetimeFigureOut">
              <a:rPr lang="en-AU" smtClean="0"/>
              <a:t>4/10/2023</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34BCD6FB-74E3-44EA-8594-162ECBA9FAF5}" type="slidenum">
              <a:rPr lang="en-AU" smtClean="0"/>
              <a:t>‹#›</a:t>
            </a:fld>
            <a:endParaRPr lang="en-AU"/>
          </a:p>
        </p:txBody>
      </p:sp>
    </p:spTree>
    <p:extLst>
      <p:ext uri="{BB962C8B-B14F-4D97-AF65-F5344CB8AC3E}">
        <p14:creationId xmlns:p14="http://schemas.microsoft.com/office/powerpoint/2010/main" val="34346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A30DF8-228D-4FDC-880A-9682C1EABFEE}" type="datetimeFigureOut">
              <a:rPr lang="en-AU" smtClean="0"/>
              <a:t>4/10/2023</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34BCD6FB-74E3-44EA-8594-162ECBA9FAF5}" type="slidenum">
              <a:rPr lang="en-AU" smtClean="0"/>
              <a:t>‹#›</a:t>
            </a:fld>
            <a:endParaRPr lang="en-AU"/>
          </a:p>
        </p:txBody>
      </p:sp>
    </p:spTree>
    <p:extLst>
      <p:ext uri="{BB962C8B-B14F-4D97-AF65-F5344CB8AC3E}">
        <p14:creationId xmlns:p14="http://schemas.microsoft.com/office/powerpoint/2010/main" val="1525124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04948" y="2194560"/>
            <a:ext cx="7046795" cy="7680960"/>
          </a:xfrm>
        </p:spPr>
        <p:txBody>
          <a:bodyPr anchor="b"/>
          <a:lstStyle>
            <a:lvl1pPr>
              <a:defRPr sz="7646"/>
            </a:lvl1pPr>
          </a:lstStyle>
          <a:p>
            <a:r>
              <a:rPr lang="en-US"/>
              <a:t>Click to edit Master title style</a:t>
            </a:r>
            <a:endParaRPr lang="en-US" dirty="0"/>
          </a:p>
        </p:txBody>
      </p:sp>
      <p:sp>
        <p:nvSpPr>
          <p:cNvPr id="3" name="Content Placeholder 2"/>
          <p:cNvSpPr>
            <a:spLocks noGrp="1"/>
          </p:cNvSpPr>
          <p:nvPr>
            <p:ph idx="1"/>
          </p:nvPr>
        </p:nvSpPr>
        <p:spPr>
          <a:xfrm>
            <a:off x="9288570" y="4739647"/>
            <a:ext cx="11060936" cy="23393400"/>
          </a:xfrm>
        </p:spPr>
        <p:txBody>
          <a:bodyPr/>
          <a:lstStyle>
            <a:lvl1pPr>
              <a:defRPr sz="7646"/>
            </a:lvl1pPr>
            <a:lvl2pPr>
              <a:defRPr sz="6690"/>
            </a:lvl2pPr>
            <a:lvl3pPr>
              <a:defRPr sz="5735"/>
            </a:lvl3pPr>
            <a:lvl4pPr>
              <a:defRPr sz="4779"/>
            </a:lvl4pPr>
            <a:lvl5pPr>
              <a:defRPr sz="4779"/>
            </a:lvl5pPr>
            <a:lvl6pPr>
              <a:defRPr sz="4779"/>
            </a:lvl6pPr>
            <a:lvl7pPr>
              <a:defRPr sz="4779"/>
            </a:lvl7pPr>
            <a:lvl8pPr>
              <a:defRPr sz="4779"/>
            </a:lvl8pPr>
            <a:lvl9pPr>
              <a:defRPr sz="4779"/>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504948" y="9875520"/>
            <a:ext cx="7046795" cy="18295622"/>
          </a:xfrm>
        </p:spPr>
        <p:txBody>
          <a:bodyPr/>
          <a:lstStyle>
            <a:lvl1pPr marL="0" indent="0">
              <a:buNone/>
              <a:defRPr sz="3823"/>
            </a:lvl1pPr>
            <a:lvl2pPr marL="1092434" indent="0">
              <a:buNone/>
              <a:defRPr sz="3345"/>
            </a:lvl2pPr>
            <a:lvl3pPr marL="2184867" indent="0">
              <a:buNone/>
              <a:defRPr sz="2867"/>
            </a:lvl3pPr>
            <a:lvl4pPr marL="3277301" indent="0">
              <a:buNone/>
              <a:defRPr sz="2389"/>
            </a:lvl4pPr>
            <a:lvl5pPr marL="4369735" indent="0">
              <a:buNone/>
              <a:defRPr sz="2389"/>
            </a:lvl5pPr>
            <a:lvl6pPr marL="5462168" indent="0">
              <a:buNone/>
              <a:defRPr sz="2389"/>
            </a:lvl6pPr>
            <a:lvl7pPr marL="6554602" indent="0">
              <a:buNone/>
              <a:defRPr sz="2389"/>
            </a:lvl7pPr>
            <a:lvl8pPr marL="7647036" indent="0">
              <a:buNone/>
              <a:defRPr sz="2389"/>
            </a:lvl8pPr>
            <a:lvl9pPr marL="8739469" indent="0">
              <a:buNone/>
              <a:defRPr sz="2389"/>
            </a:lvl9pPr>
          </a:lstStyle>
          <a:p>
            <a:pPr lvl="0"/>
            <a:r>
              <a:rPr lang="en-US"/>
              <a:t>Edit Master text styles</a:t>
            </a:r>
          </a:p>
        </p:txBody>
      </p:sp>
      <p:sp>
        <p:nvSpPr>
          <p:cNvPr id="5" name="Date Placeholder 4"/>
          <p:cNvSpPr>
            <a:spLocks noGrp="1"/>
          </p:cNvSpPr>
          <p:nvPr>
            <p:ph type="dt" sz="half" idx="10"/>
          </p:nvPr>
        </p:nvSpPr>
        <p:spPr/>
        <p:txBody>
          <a:bodyPr/>
          <a:lstStyle/>
          <a:p>
            <a:fld id="{33A30DF8-228D-4FDC-880A-9682C1EABFEE}" type="datetimeFigureOut">
              <a:rPr lang="en-AU" smtClean="0"/>
              <a:t>4/10/2023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34BCD6FB-74E3-44EA-8594-162ECBA9FAF5}" type="slidenum">
              <a:rPr lang="en-AU" smtClean="0"/>
              <a:t>‹#›</a:t>
            </a:fld>
            <a:endParaRPr lang="en-AU"/>
          </a:p>
        </p:txBody>
      </p:sp>
    </p:spTree>
    <p:extLst>
      <p:ext uri="{BB962C8B-B14F-4D97-AF65-F5344CB8AC3E}">
        <p14:creationId xmlns:p14="http://schemas.microsoft.com/office/powerpoint/2010/main" val="32461421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04948" y="2194560"/>
            <a:ext cx="7046795" cy="7680960"/>
          </a:xfrm>
        </p:spPr>
        <p:txBody>
          <a:bodyPr anchor="b"/>
          <a:lstStyle>
            <a:lvl1pPr>
              <a:defRPr sz="7646"/>
            </a:lvl1pPr>
          </a:lstStyle>
          <a:p>
            <a:r>
              <a:rPr lang="en-US"/>
              <a:t>Click to edit Master title style</a:t>
            </a:r>
            <a:endParaRPr lang="en-US" dirty="0"/>
          </a:p>
        </p:txBody>
      </p:sp>
      <p:sp>
        <p:nvSpPr>
          <p:cNvPr id="3" name="Picture Placeholder 2"/>
          <p:cNvSpPr>
            <a:spLocks noGrp="1" noChangeAspect="1"/>
          </p:cNvSpPr>
          <p:nvPr>
            <p:ph type="pic" idx="1"/>
          </p:nvPr>
        </p:nvSpPr>
        <p:spPr>
          <a:xfrm>
            <a:off x="9288570" y="4739647"/>
            <a:ext cx="11060936" cy="23393400"/>
          </a:xfrm>
        </p:spPr>
        <p:txBody>
          <a:bodyPr anchor="t"/>
          <a:lstStyle>
            <a:lvl1pPr marL="0" indent="0">
              <a:buNone/>
              <a:defRPr sz="7646"/>
            </a:lvl1pPr>
            <a:lvl2pPr marL="1092434" indent="0">
              <a:buNone/>
              <a:defRPr sz="6690"/>
            </a:lvl2pPr>
            <a:lvl3pPr marL="2184867" indent="0">
              <a:buNone/>
              <a:defRPr sz="5735"/>
            </a:lvl3pPr>
            <a:lvl4pPr marL="3277301" indent="0">
              <a:buNone/>
              <a:defRPr sz="4779"/>
            </a:lvl4pPr>
            <a:lvl5pPr marL="4369735" indent="0">
              <a:buNone/>
              <a:defRPr sz="4779"/>
            </a:lvl5pPr>
            <a:lvl6pPr marL="5462168" indent="0">
              <a:buNone/>
              <a:defRPr sz="4779"/>
            </a:lvl6pPr>
            <a:lvl7pPr marL="6554602" indent="0">
              <a:buNone/>
              <a:defRPr sz="4779"/>
            </a:lvl7pPr>
            <a:lvl8pPr marL="7647036" indent="0">
              <a:buNone/>
              <a:defRPr sz="4779"/>
            </a:lvl8pPr>
            <a:lvl9pPr marL="8739469" indent="0">
              <a:buNone/>
              <a:defRPr sz="4779"/>
            </a:lvl9pPr>
          </a:lstStyle>
          <a:p>
            <a:r>
              <a:rPr lang="en-US"/>
              <a:t>Click icon to add picture</a:t>
            </a:r>
            <a:endParaRPr lang="en-US" dirty="0"/>
          </a:p>
        </p:txBody>
      </p:sp>
      <p:sp>
        <p:nvSpPr>
          <p:cNvPr id="4" name="Text Placeholder 3"/>
          <p:cNvSpPr>
            <a:spLocks noGrp="1"/>
          </p:cNvSpPr>
          <p:nvPr>
            <p:ph type="body" sz="half" idx="2"/>
          </p:nvPr>
        </p:nvSpPr>
        <p:spPr>
          <a:xfrm>
            <a:off x="1504948" y="9875520"/>
            <a:ext cx="7046795" cy="18295622"/>
          </a:xfrm>
        </p:spPr>
        <p:txBody>
          <a:bodyPr/>
          <a:lstStyle>
            <a:lvl1pPr marL="0" indent="0">
              <a:buNone/>
              <a:defRPr sz="3823"/>
            </a:lvl1pPr>
            <a:lvl2pPr marL="1092434" indent="0">
              <a:buNone/>
              <a:defRPr sz="3345"/>
            </a:lvl2pPr>
            <a:lvl3pPr marL="2184867" indent="0">
              <a:buNone/>
              <a:defRPr sz="2867"/>
            </a:lvl3pPr>
            <a:lvl4pPr marL="3277301" indent="0">
              <a:buNone/>
              <a:defRPr sz="2389"/>
            </a:lvl4pPr>
            <a:lvl5pPr marL="4369735" indent="0">
              <a:buNone/>
              <a:defRPr sz="2389"/>
            </a:lvl5pPr>
            <a:lvl6pPr marL="5462168" indent="0">
              <a:buNone/>
              <a:defRPr sz="2389"/>
            </a:lvl6pPr>
            <a:lvl7pPr marL="6554602" indent="0">
              <a:buNone/>
              <a:defRPr sz="2389"/>
            </a:lvl7pPr>
            <a:lvl8pPr marL="7647036" indent="0">
              <a:buNone/>
              <a:defRPr sz="2389"/>
            </a:lvl8pPr>
            <a:lvl9pPr marL="8739469" indent="0">
              <a:buNone/>
              <a:defRPr sz="2389"/>
            </a:lvl9pPr>
          </a:lstStyle>
          <a:p>
            <a:pPr lvl="0"/>
            <a:r>
              <a:rPr lang="en-US"/>
              <a:t>Edit Master text styles</a:t>
            </a:r>
          </a:p>
        </p:txBody>
      </p:sp>
      <p:sp>
        <p:nvSpPr>
          <p:cNvPr id="5" name="Date Placeholder 4"/>
          <p:cNvSpPr>
            <a:spLocks noGrp="1"/>
          </p:cNvSpPr>
          <p:nvPr>
            <p:ph type="dt" sz="half" idx="10"/>
          </p:nvPr>
        </p:nvSpPr>
        <p:spPr/>
        <p:txBody>
          <a:bodyPr/>
          <a:lstStyle/>
          <a:p>
            <a:fld id="{33A30DF8-228D-4FDC-880A-9682C1EABFEE}" type="datetimeFigureOut">
              <a:rPr lang="en-AU" smtClean="0"/>
              <a:t>4/10/2023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34BCD6FB-74E3-44EA-8594-162ECBA9FAF5}" type="slidenum">
              <a:rPr lang="en-AU" smtClean="0"/>
              <a:t>‹#›</a:t>
            </a:fld>
            <a:endParaRPr lang="en-AU"/>
          </a:p>
        </p:txBody>
      </p:sp>
    </p:spTree>
    <p:extLst>
      <p:ext uri="{BB962C8B-B14F-4D97-AF65-F5344CB8AC3E}">
        <p14:creationId xmlns:p14="http://schemas.microsoft.com/office/powerpoint/2010/main" val="1459117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02103" y="1752607"/>
            <a:ext cx="18844558"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502103" y="8763000"/>
            <a:ext cx="18844558"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502102" y="30510487"/>
            <a:ext cx="4915972" cy="1752600"/>
          </a:xfrm>
          <a:prstGeom prst="rect">
            <a:avLst/>
          </a:prstGeom>
        </p:spPr>
        <p:txBody>
          <a:bodyPr vert="horz" lIns="91440" tIns="45720" rIns="91440" bIns="45720" rtlCol="0" anchor="ctr"/>
          <a:lstStyle>
            <a:lvl1pPr algn="l">
              <a:defRPr sz="2867">
                <a:solidFill>
                  <a:schemeClr val="tx1">
                    <a:tint val="75000"/>
                  </a:schemeClr>
                </a:solidFill>
              </a:defRPr>
            </a:lvl1pPr>
          </a:lstStyle>
          <a:p>
            <a:fld id="{33A30DF8-228D-4FDC-880A-9682C1EABFEE}" type="datetimeFigureOut">
              <a:rPr lang="en-AU" smtClean="0"/>
              <a:t>4/10/2023</a:t>
            </a:fld>
            <a:endParaRPr lang="en-AU"/>
          </a:p>
        </p:txBody>
      </p:sp>
      <p:sp>
        <p:nvSpPr>
          <p:cNvPr id="5" name="Footer Placeholder 4"/>
          <p:cNvSpPr>
            <a:spLocks noGrp="1"/>
          </p:cNvSpPr>
          <p:nvPr>
            <p:ph type="ftr" sz="quarter" idx="3"/>
          </p:nvPr>
        </p:nvSpPr>
        <p:spPr>
          <a:xfrm>
            <a:off x="7237403" y="30510487"/>
            <a:ext cx="7373958" cy="1752600"/>
          </a:xfrm>
          <a:prstGeom prst="rect">
            <a:avLst/>
          </a:prstGeom>
        </p:spPr>
        <p:txBody>
          <a:bodyPr vert="horz" lIns="91440" tIns="45720" rIns="91440" bIns="45720" rtlCol="0" anchor="ctr"/>
          <a:lstStyle>
            <a:lvl1pPr algn="ctr">
              <a:defRPr sz="2867">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15430689" y="30510487"/>
            <a:ext cx="4915972" cy="1752600"/>
          </a:xfrm>
          <a:prstGeom prst="rect">
            <a:avLst/>
          </a:prstGeom>
        </p:spPr>
        <p:txBody>
          <a:bodyPr vert="horz" lIns="91440" tIns="45720" rIns="91440" bIns="45720" rtlCol="0" anchor="ctr"/>
          <a:lstStyle>
            <a:lvl1pPr algn="r">
              <a:defRPr sz="2867">
                <a:solidFill>
                  <a:schemeClr val="tx1">
                    <a:tint val="75000"/>
                  </a:schemeClr>
                </a:solidFill>
              </a:defRPr>
            </a:lvl1pPr>
          </a:lstStyle>
          <a:p>
            <a:fld id="{34BCD6FB-74E3-44EA-8594-162ECBA9FAF5}" type="slidenum">
              <a:rPr lang="en-AU" smtClean="0"/>
              <a:t>‹#›</a:t>
            </a:fld>
            <a:endParaRPr lang="en-AU"/>
          </a:p>
        </p:txBody>
      </p:sp>
    </p:spTree>
    <p:extLst>
      <p:ext uri="{BB962C8B-B14F-4D97-AF65-F5344CB8AC3E}">
        <p14:creationId xmlns:p14="http://schemas.microsoft.com/office/powerpoint/2010/main" val="34750295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184867" rtl="0" eaLnBrk="1" latinLnBrk="0" hangingPunct="1">
        <a:lnSpc>
          <a:spcPct val="90000"/>
        </a:lnSpc>
        <a:spcBef>
          <a:spcPct val="0"/>
        </a:spcBef>
        <a:buNone/>
        <a:defRPr sz="10513" kern="1200">
          <a:solidFill>
            <a:schemeClr val="tx1"/>
          </a:solidFill>
          <a:latin typeface="+mj-lt"/>
          <a:ea typeface="+mj-ea"/>
          <a:cs typeface="+mj-cs"/>
        </a:defRPr>
      </a:lvl1pPr>
    </p:titleStyle>
    <p:bodyStyle>
      <a:lvl1pPr marL="546217" indent="-546217" algn="l" defTabSz="2184867" rtl="0" eaLnBrk="1" latinLnBrk="0" hangingPunct="1">
        <a:lnSpc>
          <a:spcPct val="90000"/>
        </a:lnSpc>
        <a:spcBef>
          <a:spcPts val="2389"/>
        </a:spcBef>
        <a:buFont typeface="Arial" panose="020B0604020202020204" pitchFamily="34" charset="0"/>
        <a:buChar char="•"/>
        <a:defRPr sz="6690" kern="1200">
          <a:solidFill>
            <a:schemeClr val="tx1"/>
          </a:solidFill>
          <a:latin typeface="+mn-lt"/>
          <a:ea typeface="+mn-ea"/>
          <a:cs typeface="+mn-cs"/>
        </a:defRPr>
      </a:lvl1pPr>
      <a:lvl2pPr marL="1638651" indent="-546217" algn="l" defTabSz="2184867" rtl="0" eaLnBrk="1" latinLnBrk="0" hangingPunct="1">
        <a:lnSpc>
          <a:spcPct val="90000"/>
        </a:lnSpc>
        <a:spcBef>
          <a:spcPts val="1195"/>
        </a:spcBef>
        <a:buFont typeface="Arial" panose="020B0604020202020204" pitchFamily="34" charset="0"/>
        <a:buChar char="•"/>
        <a:defRPr sz="5735" kern="1200">
          <a:solidFill>
            <a:schemeClr val="tx1"/>
          </a:solidFill>
          <a:latin typeface="+mn-lt"/>
          <a:ea typeface="+mn-ea"/>
          <a:cs typeface="+mn-cs"/>
        </a:defRPr>
      </a:lvl2pPr>
      <a:lvl3pPr marL="2731084" indent="-546217" algn="l" defTabSz="2184867" rtl="0" eaLnBrk="1" latinLnBrk="0" hangingPunct="1">
        <a:lnSpc>
          <a:spcPct val="90000"/>
        </a:lnSpc>
        <a:spcBef>
          <a:spcPts val="1195"/>
        </a:spcBef>
        <a:buFont typeface="Arial" panose="020B0604020202020204" pitchFamily="34" charset="0"/>
        <a:buChar char="•"/>
        <a:defRPr sz="4779" kern="1200">
          <a:solidFill>
            <a:schemeClr val="tx1"/>
          </a:solidFill>
          <a:latin typeface="+mn-lt"/>
          <a:ea typeface="+mn-ea"/>
          <a:cs typeface="+mn-cs"/>
        </a:defRPr>
      </a:lvl3pPr>
      <a:lvl4pPr marL="3823518" indent="-546217" algn="l" defTabSz="2184867" rtl="0" eaLnBrk="1" latinLnBrk="0" hangingPunct="1">
        <a:lnSpc>
          <a:spcPct val="90000"/>
        </a:lnSpc>
        <a:spcBef>
          <a:spcPts val="1195"/>
        </a:spcBef>
        <a:buFont typeface="Arial" panose="020B0604020202020204" pitchFamily="34" charset="0"/>
        <a:buChar char="•"/>
        <a:defRPr sz="4301" kern="1200">
          <a:solidFill>
            <a:schemeClr val="tx1"/>
          </a:solidFill>
          <a:latin typeface="+mn-lt"/>
          <a:ea typeface="+mn-ea"/>
          <a:cs typeface="+mn-cs"/>
        </a:defRPr>
      </a:lvl4pPr>
      <a:lvl5pPr marL="4915952" indent="-546217" algn="l" defTabSz="2184867" rtl="0" eaLnBrk="1" latinLnBrk="0" hangingPunct="1">
        <a:lnSpc>
          <a:spcPct val="90000"/>
        </a:lnSpc>
        <a:spcBef>
          <a:spcPts val="1195"/>
        </a:spcBef>
        <a:buFont typeface="Arial" panose="020B0604020202020204" pitchFamily="34" charset="0"/>
        <a:buChar char="•"/>
        <a:defRPr sz="4301" kern="1200">
          <a:solidFill>
            <a:schemeClr val="tx1"/>
          </a:solidFill>
          <a:latin typeface="+mn-lt"/>
          <a:ea typeface="+mn-ea"/>
          <a:cs typeface="+mn-cs"/>
        </a:defRPr>
      </a:lvl5pPr>
      <a:lvl6pPr marL="6008385" indent="-546217" algn="l" defTabSz="2184867" rtl="0" eaLnBrk="1" latinLnBrk="0" hangingPunct="1">
        <a:lnSpc>
          <a:spcPct val="90000"/>
        </a:lnSpc>
        <a:spcBef>
          <a:spcPts val="1195"/>
        </a:spcBef>
        <a:buFont typeface="Arial" panose="020B0604020202020204" pitchFamily="34" charset="0"/>
        <a:buChar char="•"/>
        <a:defRPr sz="4301" kern="1200">
          <a:solidFill>
            <a:schemeClr val="tx1"/>
          </a:solidFill>
          <a:latin typeface="+mn-lt"/>
          <a:ea typeface="+mn-ea"/>
          <a:cs typeface="+mn-cs"/>
        </a:defRPr>
      </a:lvl6pPr>
      <a:lvl7pPr marL="7100819" indent="-546217" algn="l" defTabSz="2184867" rtl="0" eaLnBrk="1" latinLnBrk="0" hangingPunct="1">
        <a:lnSpc>
          <a:spcPct val="90000"/>
        </a:lnSpc>
        <a:spcBef>
          <a:spcPts val="1195"/>
        </a:spcBef>
        <a:buFont typeface="Arial" panose="020B0604020202020204" pitchFamily="34" charset="0"/>
        <a:buChar char="•"/>
        <a:defRPr sz="4301" kern="1200">
          <a:solidFill>
            <a:schemeClr val="tx1"/>
          </a:solidFill>
          <a:latin typeface="+mn-lt"/>
          <a:ea typeface="+mn-ea"/>
          <a:cs typeface="+mn-cs"/>
        </a:defRPr>
      </a:lvl7pPr>
      <a:lvl8pPr marL="8193253" indent="-546217" algn="l" defTabSz="2184867" rtl="0" eaLnBrk="1" latinLnBrk="0" hangingPunct="1">
        <a:lnSpc>
          <a:spcPct val="90000"/>
        </a:lnSpc>
        <a:spcBef>
          <a:spcPts val="1195"/>
        </a:spcBef>
        <a:buFont typeface="Arial" panose="020B0604020202020204" pitchFamily="34" charset="0"/>
        <a:buChar char="•"/>
        <a:defRPr sz="4301" kern="1200">
          <a:solidFill>
            <a:schemeClr val="tx1"/>
          </a:solidFill>
          <a:latin typeface="+mn-lt"/>
          <a:ea typeface="+mn-ea"/>
          <a:cs typeface="+mn-cs"/>
        </a:defRPr>
      </a:lvl8pPr>
      <a:lvl9pPr marL="9285686" indent="-546217" algn="l" defTabSz="2184867" rtl="0" eaLnBrk="1" latinLnBrk="0" hangingPunct="1">
        <a:lnSpc>
          <a:spcPct val="90000"/>
        </a:lnSpc>
        <a:spcBef>
          <a:spcPts val="1195"/>
        </a:spcBef>
        <a:buFont typeface="Arial" panose="020B0604020202020204" pitchFamily="34" charset="0"/>
        <a:buChar char="•"/>
        <a:defRPr sz="4301" kern="1200">
          <a:solidFill>
            <a:schemeClr val="tx1"/>
          </a:solidFill>
          <a:latin typeface="+mn-lt"/>
          <a:ea typeface="+mn-ea"/>
          <a:cs typeface="+mn-cs"/>
        </a:defRPr>
      </a:lvl9pPr>
    </p:bodyStyle>
    <p:otherStyle>
      <a:defPPr>
        <a:defRPr lang="en-US"/>
      </a:defPPr>
      <a:lvl1pPr marL="0" algn="l" defTabSz="2184867" rtl="0" eaLnBrk="1" latinLnBrk="0" hangingPunct="1">
        <a:defRPr sz="4301" kern="1200">
          <a:solidFill>
            <a:schemeClr val="tx1"/>
          </a:solidFill>
          <a:latin typeface="+mn-lt"/>
          <a:ea typeface="+mn-ea"/>
          <a:cs typeface="+mn-cs"/>
        </a:defRPr>
      </a:lvl1pPr>
      <a:lvl2pPr marL="1092434" algn="l" defTabSz="2184867" rtl="0" eaLnBrk="1" latinLnBrk="0" hangingPunct="1">
        <a:defRPr sz="4301" kern="1200">
          <a:solidFill>
            <a:schemeClr val="tx1"/>
          </a:solidFill>
          <a:latin typeface="+mn-lt"/>
          <a:ea typeface="+mn-ea"/>
          <a:cs typeface="+mn-cs"/>
        </a:defRPr>
      </a:lvl2pPr>
      <a:lvl3pPr marL="2184867" algn="l" defTabSz="2184867" rtl="0" eaLnBrk="1" latinLnBrk="0" hangingPunct="1">
        <a:defRPr sz="4301" kern="1200">
          <a:solidFill>
            <a:schemeClr val="tx1"/>
          </a:solidFill>
          <a:latin typeface="+mn-lt"/>
          <a:ea typeface="+mn-ea"/>
          <a:cs typeface="+mn-cs"/>
        </a:defRPr>
      </a:lvl3pPr>
      <a:lvl4pPr marL="3277301" algn="l" defTabSz="2184867" rtl="0" eaLnBrk="1" latinLnBrk="0" hangingPunct="1">
        <a:defRPr sz="4301" kern="1200">
          <a:solidFill>
            <a:schemeClr val="tx1"/>
          </a:solidFill>
          <a:latin typeface="+mn-lt"/>
          <a:ea typeface="+mn-ea"/>
          <a:cs typeface="+mn-cs"/>
        </a:defRPr>
      </a:lvl4pPr>
      <a:lvl5pPr marL="4369735" algn="l" defTabSz="2184867" rtl="0" eaLnBrk="1" latinLnBrk="0" hangingPunct="1">
        <a:defRPr sz="4301" kern="1200">
          <a:solidFill>
            <a:schemeClr val="tx1"/>
          </a:solidFill>
          <a:latin typeface="+mn-lt"/>
          <a:ea typeface="+mn-ea"/>
          <a:cs typeface="+mn-cs"/>
        </a:defRPr>
      </a:lvl5pPr>
      <a:lvl6pPr marL="5462168" algn="l" defTabSz="2184867" rtl="0" eaLnBrk="1" latinLnBrk="0" hangingPunct="1">
        <a:defRPr sz="4301" kern="1200">
          <a:solidFill>
            <a:schemeClr val="tx1"/>
          </a:solidFill>
          <a:latin typeface="+mn-lt"/>
          <a:ea typeface="+mn-ea"/>
          <a:cs typeface="+mn-cs"/>
        </a:defRPr>
      </a:lvl6pPr>
      <a:lvl7pPr marL="6554602" algn="l" defTabSz="2184867" rtl="0" eaLnBrk="1" latinLnBrk="0" hangingPunct="1">
        <a:defRPr sz="4301" kern="1200">
          <a:solidFill>
            <a:schemeClr val="tx1"/>
          </a:solidFill>
          <a:latin typeface="+mn-lt"/>
          <a:ea typeface="+mn-ea"/>
          <a:cs typeface="+mn-cs"/>
        </a:defRPr>
      </a:lvl7pPr>
      <a:lvl8pPr marL="7647036" algn="l" defTabSz="2184867" rtl="0" eaLnBrk="1" latinLnBrk="0" hangingPunct="1">
        <a:defRPr sz="4301" kern="1200">
          <a:solidFill>
            <a:schemeClr val="tx1"/>
          </a:solidFill>
          <a:latin typeface="+mn-lt"/>
          <a:ea typeface="+mn-ea"/>
          <a:cs typeface="+mn-cs"/>
        </a:defRPr>
      </a:lvl8pPr>
      <a:lvl9pPr marL="8739469" algn="l" defTabSz="2184867" rtl="0" eaLnBrk="1" latinLnBrk="0" hangingPunct="1">
        <a:defRPr sz="43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microsoft.com/office/2018/10/relationships/comments" Target="../comments/modernComment_105_21F9DDE8.xml"/><Relationship Id="rId1" Type="http://schemas.openxmlformats.org/officeDocument/2006/relationships/slideLayout" Target="../slideLayouts/slideLayout1.xml"/><Relationship Id="rId6" Type="http://schemas.openxmlformats.org/officeDocument/2006/relationships/image" Target="../media/image3.jpg"/><Relationship Id="rId5" Type="http://schemas.openxmlformats.org/officeDocument/2006/relationships/image" Target="../media/image2.jp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46">
            <a:extLst>
              <a:ext uri="{FF2B5EF4-FFF2-40B4-BE49-F238E27FC236}">
                <a16:creationId xmlns:a16="http://schemas.microsoft.com/office/drawing/2014/main" id="{EE3E541E-9A58-449A-8119-73F8D50B400F}"/>
              </a:ext>
            </a:extLst>
          </p:cNvPr>
          <p:cNvSpPr txBox="1">
            <a:spLocks/>
          </p:cNvSpPr>
          <p:nvPr/>
        </p:nvSpPr>
        <p:spPr bwMode="auto">
          <a:xfrm>
            <a:off x="11045288" y="14932782"/>
            <a:ext cx="10728000" cy="16084225"/>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 qui dolorem ipsum quia dolor sit amet, consectetur, adipisci velit, sed quia non numquam eius modi tempora incidunt ut labore et dolore magnam aliquam quaerat voluptatem. Ut enim ad minima veniam, quis nostrum exercitationem ullam corporis suscipit laboriosam, nisi ut aliquid ex ea commodi consequatur? Quis autem vel eum iure reprehenderit qui in ea voluptate velit esse quam nihil molestiae consequatur, vel illum qui dolorem eum fugiat quo voluptas nulla pariatur?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CONCLUSIONS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Here you can put some conclusions for your poster. Keep them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A bullet or numbered list is often a good idea.</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Don’t just restate the aims or results.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If your project is under NDA or refers to sensitive intellectual property, you can anonymise your results (ie ”I will compare Material A with Material B” but don’t say what they are). Show your poster to your supervisor(s) at least 1 week before submission (or as stipulated in your Project Agreement) to get written approval that there is no sensitive IP in your submission. Refer to the information on Moodle if unsure. We want as many people as possible to be able to participate in the poster event!</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To learn more about how to make a great poster, see the links on Moodle.</a:t>
            </a:r>
            <a:endParaRPr kumimoji="0" lang="en-US" sz="24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References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Use a numbered citation style like this: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[1] Bodnar, AG, Ouellette, M, Lichsteiner, S, Wright, WE. Extension of life-span by introduction of telomerase into normal human cells. </a:t>
            </a:r>
            <a:r>
              <a:rPr kumimoji="0" lang="en-US" sz="2000" b="1" i="0" u="none" strike="noStrike" kern="0" cap="none" spc="0" normalizeH="0" baseline="0" noProof="0">
                <a:ln>
                  <a:noFill/>
                </a:ln>
                <a:solidFill>
                  <a:srgbClr val="393938"/>
                </a:solidFill>
                <a:effectLst/>
                <a:uLnTx/>
                <a:uFillTx/>
                <a:latin typeface="Helvetica Neue Light" panose="02000403000000020004" pitchFamily="2" charset="0"/>
              </a:rPr>
              <a:t>Science</a:t>
            </a: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 1998, 279, 348-352.</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You may omit the titles of articles to reduce the length of the Reference if necessary. You can also use ‘et al.’ if there are more than 4 or so authors.  Give DOI or URL for websites.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If you have a large number of references you can reduce the font size in this section ONLY. Keep it ≥ 20 pt.</a:t>
            </a: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dirty="0">
              <a:ln>
                <a:noFill/>
              </a:ln>
              <a:solidFill>
                <a:srgbClr val="393938"/>
              </a:solidFill>
              <a:effectLst/>
              <a:uLnTx/>
              <a:uFillTx/>
              <a:latin typeface="Helvetica Neue Light" panose="02000403000000020004" pitchFamily="2" charset="0"/>
            </a:endParaRPr>
          </a:p>
        </p:txBody>
      </p:sp>
      <mc:AlternateContent xmlns:mc="http://schemas.openxmlformats.org/markup-compatibility/2006" xmlns:a14="http://schemas.microsoft.com/office/drawing/2010/main">
        <mc:Choice Requires="a14">
          <p:sp>
            <p:nvSpPr>
              <p:cNvPr id="7" name="Text Placeholder 45">
                <a:extLst>
                  <a:ext uri="{FF2B5EF4-FFF2-40B4-BE49-F238E27FC236}">
                    <a16:creationId xmlns:a16="http://schemas.microsoft.com/office/drawing/2014/main" id="{6D61C5E4-D884-4C03-BEAB-4F898D022DF9}"/>
                  </a:ext>
                </a:extLst>
              </p:cNvPr>
              <p:cNvSpPr txBox="1">
                <a:spLocks/>
              </p:cNvSpPr>
              <p:nvPr/>
            </p:nvSpPr>
            <p:spPr bwMode="auto">
              <a:xfrm>
                <a:off x="197843" y="5800247"/>
                <a:ext cx="10728000" cy="1742395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Introduction</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Explain the aims and motivation for your project in a way that can be understood by other Engineers who may be outside your discipline. Don’t write too much. Refer to a few key references using a numbered citation style [1].</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Please use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Condensed Bold</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36pt all-caps for section headings, and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Light</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24-28pt for the body text.  Don’t make the font too much smaller; you should be able to read it on A1 paper from 3 metres away. 20pt is too small. The spacing between paragraphs is 12pt and you should not reduce it further.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Your poster will be printed on 609.6mm wide x 914.4mm long poster paper with a 5mm margin. </a:t>
                </a:r>
                <a:r>
                  <a:rPr kumimoji="0" lang="en-AU" sz="2400" b="0" i="0" u="sng" strike="noStrike" kern="0" cap="none" spc="0" normalizeH="0" baseline="0" noProof="0" dirty="0">
                    <a:ln>
                      <a:noFill/>
                    </a:ln>
                    <a:solidFill>
                      <a:srgbClr val="393938"/>
                    </a:solidFill>
                    <a:effectLst/>
                    <a:uLnTx/>
                    <a:uFillTx/>
                    <a:latin typeface="Helvetica Neue Light" panose="02000403000000020004" pitchFamily="2" charset="0"/>
                  </a:rPr>
                  <a:t>You don’t have to use this template</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If you create your own please ensure that it has a Title, Author &amp; Supervisor names at the top, and the Monash logo at the bottom. Leave a space at the middle of the bottom of the page for the Project ID.</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METHODS AND MATERIALS</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bullets and avoid huge blocks of text where possible.</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Keep it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 can adjust the section headings if they don’t suit your project.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Feel free to move things around on the page but try and stick to a two-column format.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use this template please don’t mess with the header or footer design.</a:t>
                </a:r>
              </a:p>
              <a:p>
                <a:pPr marL="0" marR="0" lvl="0" indent="0" algn="just" defTabSz="914400" rtl="0" eaLnBrk="0" fontAlgn="base" latinLnBrk="0" hangingPunct="0">
                  <a:lnSpc>
                    <a:spcPct val="100000"/>
                  </a:lnSpc>
                  <a:spcBef>
                    <a:spcPts val="1200"/>
                  </a:spcBef>
                  <a:spcAft>
                    <a:spcPts val="60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Equation Editor to insert centre-justified equations:</a:t>
                </a:r>
              </a:p>
              <a:p>
                <a:pPr marL="0" marR="0" lvl="0" indent="0" algn="just" defTabSz="914400" rtl="0" eaLnBrk="0" fontAlgn="base" latinLnBrk="0" hangingPunct="0">
                  <a:lnSpc>
                    <a:spcPct val="100000"/>
                  </a:lnSpc>
                  <a:spcBef>
                    <a:spcPts val="1200"/>
                  </a:spcBef>
                  <a:spcAft>
                    <a:spcPct val="0"/>
                  </a:spcAft>
                  <a:buClrTx/>
                  <a:buSzTx/>
                  <a:buFontTx/>
                  <a:buNone/>
                  <a:tabLst/>
                  <a:defRPr/>
                </a:pPr>
                <a14:m>
                  <m:oMathPara xmlns:m="http://schemas.openxmlformats.org/officeDocument/2006/math">
                    <m:oMathParaPr>
                      <m:jc m:val="centerGroup"/>
                    </m:oMathParaPr>
                    <m:oMath xmlns:m="http://schemas.openxmlformats.org/officeDocument/2006/math">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𝐹</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𝑚𝑎</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                          </m:t>
                      </m:r>
                      <m:d>
                        <m:dPr>
                          <m:ctrlPr>
                            <a:rPr kumimoji="0" lang="en-AU" sz="2400" b="0" i="1" u="none" strike="noStrike" kern="0" cap="none" spc="0" normalizeH="0" baseline="0" noProof="0">
                              <a:ln>
                                <a:noFill/>
                              </a:ln>
                              <a:solidFill>
                                <a:srgbClr val="393938"/>
                              </a:solidFill>
                              <a:effectLst/>
                              <a:uLnTx/>
                              <a:uFillTx/>
                              <a:latin typeface="Cambria Math" panose="02040503050406030204" pitchFamily="18" charset="0"/>
                            </a:rPr>
                          </m:ctrlPr>
                        </m:dPr>
                        <m:e>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1</m:t>
                          </m:r>
                        </m:e>
                      </m:d>
                    </m:oMath>
                  </m:oMathPara>
                </a14:m>
                <a:endPar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need to refer to eqn. 1 later, give it a number.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RESULTS AND DISCUSSION</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Remember “show, don’t tell.” Use photos, graphs and tables to convey your results. Let the data speak for itself.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Don’t just copy from your Final Report; rephrase for brevity.</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text to point out essential features and key/new observations. Resist the temptation to describe every feature of your results or to state the obvious. You can rearrange the figures and text blocks as you like. </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This is placeholder text: </a:t>
                </a:r>
                <a:r>
                  <a:rPr kumimoji="0" lang="lv-LV" sz="2400" b="0" i="0" u="none" strike="noStrike" kern="0" cap="none" spc="0" normalizeH="0" baseline="0" noProof="1">
                    <a:ln>
                      <a:noFill/>
                    </a:ln>
                    <a:solidFill>
                      <a:srgbClr val="393938"/>
                    </a:solidFill>
                    <a:effectLst/>
                    <a:uLnTx/>
                    <a:uFillTx/>
                  </a:rPr>
                  <a:t>Lorem ipsum dolor sit amet, consectetur adipiscing elit, sed do eiusmod tempor incididunt ut labore et dolore magna aliqua. Ut enim ad minim veniam, quis nostrud exercitation ullamco laboris nisi ut aliquip ex ea commodo consequat. Duis aute irure dolor in reprehenderit…</a:t>
                </a:r>
              </a:p>
            </p:txBody>
          </p:sp>
        </mc:Choice>
        <mc:Fallback xmlns="">
          <p:sp>
            <p:nvSpPr>
              <p:cNvPr id="7" name="Text Placeholder 45">
                <a:extLst>
                  <a:ext uri="{FF2B5EF4-FFF2-40B4-BE49-F238E27FC236}">
                    <a16:creationId xmlns:a16="http://schemas.microsoft.com/office/drawing/2014/main" id="{6D61C5E4-D884-4C03-BEAB-4F898D022DF9}"/>
                  </a:ext>
                </a:extLst>
              </p:cNvPr>
              <p:cNvSpPr txBox="1">
                <a:spLocks noRot="1" noChangeAspect="1" noMove="1" noResize="1" noEditPoints="1" noAdjustHandles="1" noChangeArrowheads="1" noChangeShapeType="1" noTextEdit="1"/>
              </p:cNvSpPr>
              <p:nvPr/>
            </p:nvSpPr>
            <p:spPr bwMode="auto">
              <a:xfrm>
                <a:off x="197843" y="5800247"/>
                <a:ext cx="10728000" cy="17423956"/>
              </a:xfrm>
              <a:prstGeom prst="rect">
                <a:avLst/>
              </a:prstGeom>
              <a:blipFill>
                <a:blip r:embed="rId3"/>
                <a:stretch>
                  <a:fillRect l="-568" t="-175"/>
                </a:stretch>
              </a:blipFill>
              <a:ln w="9525">
                <a:noFill/>
                <a:miter lim="800000"/>
                <a:headEnd/>
                <a:tailEnd/>
              </a:ln>
            </p:spPr>
            <p:txBody>
              <a:bodyPr/>
              <a:lstStyle/>
              <a:p>
                <a:r>
                  <a:rPr lang="en-AU">
                    <a:noFill/>
                  </a:rPr>
                  <a:t> </a:t>
                </a:r>
              </a:p>
            </p:txBody>
          </p:sp>
        </mc:Fallback>
      </mc:AlternateContent>
      <p:pic>
        <p:nvPicPr>
          <p:cNvPr id="12" name="Picture Placeholder 2">
            <a:extLst>
              <a:ext uri="{FF2B5EF4-FFF2-40B4-BE49-F238E27FC236}">
                <a16:creationId xmlns:a16="http://schemas.microsoft.com/office/drawing/2014/main" id="{D568EFFF-F03F-45E8-9CC7-FF24CC7D1ED3}"/>
              </a:ext>
            </a:extLst>
          </p:cNvPr>
          <p:cNvPicPr>
            <a:picLocks noChangeAspect="1"/>
          </p:cNvPicPr>
          <p:nvPr/>
        </p:nvPicPr>
        <p:blipFill rotWithShape="1">
          <a:blip r:embed="rId4"/>
          <a:srcRect t="425" b="-1523"/>
          <a:stretch/>
        </p:blipFill>
        <p:spPr bwMode="auto">
          <a:xfrm>
            <a:off x="198438" y="22796205"/>
            <a:ext cx="10726737" cy="7230501"/>
          </a:xfrm>
          <a:prstGeom prst="rect">
            <a:avLst/>
          </a:prstGeom>
          <a:noFill/>
          <a:ln w="9525">
            <a:noFill/>
            <a:miter lim="800000"/>
            <a:headEnd/>
            <a:tailEnd/>
          </a:ln>
        </p:spPr>
      </p:pic>
      <p:pic>
        <p:nvPicPr>
          <p:cNvPr id="13" name="Picture Placeholder 4">
            <a:extLst>
              <a:ext uri="{FF2B5EF4-FFF2-40B4-BE49-F238E27FC236}">
                <a16:creationId xmlns:a16="http://schemas.microsoft.com/office/drawing/2014/main" id="{8F07018C-DE76-4EEF-AFEE-83F8722213BA}"/>
              </a:ext>
            </a:extLst>
          </p:cNvPr>
          <p:cNvPicPr>
            <a:picLocks noChangeAspect="1"/>
          </p:cNvPicPr>
          <p:nvPr/>
        </p:nvPicPr>
        <p:blipFill rotWithShape="1">
          <a:blip r:embed="rId5"/>
          <a:srcRect l="29029" r="29029"/>
          <a:stretch/>
        </p:blipFill>
        <p:spPr bwMode="auto">
          <a:xfrm>
            <a:off x="11045288" y="5983127"/>
            <a:ext cx="10728000" cy="7869357"/>
          </a:xfrm>
          <a:prstGeom prst="rect">
            <a:avLst/>
          </a:prstGeom>
          <a:noFill/>
          <a:ln w="9525">
            <a:noFill/>
            <a:miter lim="800000"/>
            <a:headEnd/>
            <a:tailEnd/>
          </a:ln>
        </p:spPr>
      </p:pic>
      <p:sp>
        <p:nvSpPr>
          <p:cNvPr id="14" name="Text Placeholder 80">
            <a:extLst>
              <a:ext uri="{FF2B5EF4-FFF2-40B4-BE49-F238E27FC236}">
                <a16:creationId xmlns:a16="http://schemas.microsoft.com/office/drawing/2014/main" id="{AD1B1E80-445E-408C-93F0-EDDB55E43B5F}"/>
              </a:ext>
            </a:extLst>
          </p:cNvPr>
          <p:cNvSpPr txBox="1">
            <a:spLocks/>
          </p:cNvSpPr>
          <p:nvPr/>
        </p:nvSpPr>
        <p:spPr bwMode="auto">
          <a:xfrm>
            <a:off x="198438" y="29946600"/>
            <a:ext cx="10726737" cy="1065213"/>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1 caption goes here. No more than two lines of text. This is the second line of the caption.</a:t>
            </a:r>
          </a:p>
        </p:txBody>
      </p:sp>
      <p:sp>
        <p:nvSpPr>
          <p:cNvPr id="15" name="Text Placeholder 81">
            <a:extLst>
              <a:ext uri="{FF2B5EF4-FFF2-40B4-BE49-F238E27FC236}">
                <a16:creationId xmlns:a16="http://schemas.microsoft.com/office/drawing/2014/main" id="{5BE17245-06C2-4A09-A055-81D0BD9BBA5B}"/>
              </a:ext>
            </a:extLst>
          </p:cNvPr>
          <p:cNvSpPr txBox="1">
            <a:spLocks/>
          </p:cNvSpPr>
          <p:nvPr/>
        </p:nvSpPr>
        <p:spPr bwMode="auto">
          <a:xfrm>
            <a:off x="11045288" y="13889060"/>
            <a:ext cx="10728000" cy="109606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2. You can move the figures and text around on the page as you like, but try and stick to a two-column format.</a:t>
            </a:r>
          </a:p>
        </p:txBody>
      </p:sp>
      <p:sp>
        <p:nvSpPr>
          <p:cNvPr id="16" name="Text Placeholder 20">
            <a:extLst>
              <a:ext uri="{FF2B5EF4-FFF2-40B4-BE49-F238E27FC236}">
                <a16:creationId xmlns:a16="http://schemas.microsoft.com/office/drawing/2014/main" id="{85365899-922C-4648-A5F2-F64CA78D19DE}"/>
              </a:ext>
            </a:extLst>
          </p:cNvPr>
          <p:cNvSpPr txBox="1">
            <a:spLocks/>
          </p:cNvSpPr>
          <p:nvPr/>
        </p:nvSpPr>
        <p:spPr bwMode="auto">
          <a:xfrm>
            <a:off x="543611" y="3575871"/>
            <a:ext cx="7996885"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CC6328"/>
                </a:solidFill>
                <a:effectLst/>
                <a:uLnTx/>
                <a:uFillTx/>
                <a:latin typeface="Helvetica Neue Light" panose="02000403000000020004" pitchFamily="2" charset="0"/>
              </a:rPr>
              <a:t>Your Full Name Here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CC6328"/>
                </a:solidFill>
                <a:effectLst/>
                <a:uLnTx/>
                <a:uFillTx/>
                <a:latin typeface="Helvetica Neue Light" panose="02000403000000020004" pitchFamily="2" charset="0"/>
              </a:rPr>
              <a:t>Group Member 2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CC6328"/>
                </a:solidFill>
                <a:effectLst/>
                <a:uLnTx/>
                <a:uFillTx/>
                <a:latin typeface="Helvetica Neue Light" panose="02000403000000020004" pitchFamily="2" charset="0"/>
              </a:rPr>
              <a:t>(Use 2 columns if &gt;3 students)</a:t>
            </a:r>
          </a:p>
        </p:txBody>
      </p:sp>
      <p:sp>
        <p:nvSpPr>
          <p:cNvPr id="17" name="Title 15">
            <a:extLst>
              <a:ext uri="{FF2B5EF4-FFF2-40B4-BE49-F238E27FC236}">
                <a16:creationId xmlns:a16="http://schemas.microsoft.com/office/drawing/2014/main" id="{05BEA977-7BE3-4035-AA6D-73AE00BAACEF}"/>
              </a:ext>
            </a:extLst>
          </p:cNvPr>
          <p:cNvSpPr txBox="1">
            <a:spLocks/>
          </p:cNvSpPr>
          <p:nvPr/>
        </p:nvSpPr>
        <p:spPr bwMode="auto">
          <a:xfrm>
            <a:off x="543611" y="398950"/>
            <a:ext cx="16135045" cy="2411270"/>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algn="l" rtl="0" eaLnBrk="0" fontAlgn="base" hangingPunct="0">
              <a:spcBef>
                <a:spcPct val="0"/>
              </a:spcBef>
              <a:spcAft>
                <a:spcPct val="0"/>
              </a:spcAft>
              <a:defRPr sz="9600" b="1" i="0" cap="all" baseline="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vl2pPr algn="ctr" rtl="0" eaLnBrk="0" fontAlgn="base" hangingPunct="0">
              <a:spcBef>
                <a:spcPct val="0"/>
              </a:spcBef>
              <a:spcAft>
                <a:spcPct val="0"/>
              </a:spcAft>
              <a:defRPr sz="10569">
                <a:solidFill>
                  <a:schemeClr val="tx2"/>
                </a:solidFill>
                <a:latin typeface="Arial" charset="0"/>
                <a:ea typeface="Arial" charset="0"/>
                <a:cs typeface="Arial" charset="0"/>
              </a:defRPr>
            </a:lvl2pPr>
            <a:lvl3pPr algn="ctr" rtl="0" eaLnBrk="0" fontAlgn="base" hangingPunct="0">
              <a:spcBef>
                <a:spcPct val="0"/>
              </a:spcBef>
              <a:spcAft>
                <a:spcPct val="0"/>
              </a:spcAft>
              <a:defRPr sz="10569">
                <a:solidFill>
                  <a:schemeClr val="tx2"/>
                </a:solidFill>
                <a:latin typeface="Arial" charset="0"/>
                <a:ea typeface="Arial" charset="0"/>
                <a:cs typeface="Arial" charset="0"/>
              </a:defRPr>
            </a:lvl3pPr>
            <a:lvl4pPr algn="ctr" rtl="0" eaLnBrk="0" fontAlgn="base" hangingPunct="0">
              <a:spcBef>
                <a:spcPct val="0"/>
              </a:spcBef>
              <a:spcAft>
                <a:spcPct val="0"/>
              </a:spcAft>
              <a:defRPr sz="10569">
                <a:solidFill>
                  <a:schemeClr val="tx2"/>
                </a:solidFill>
                <a:latin typeface="Arial" charset="0"/>
                <a:ea typeface="Arial" charset="0"/>
                <a:cs typeface="Arial" charset="0"/>
              </a:defRPr>
            </a:lvl4pPr>
            <a:lvl5pPr algn="ctr" rtl="0" eaLnBrk="0" fontAlgn="base" hangingPunct="0">
              <a:spcBef>
                <a:spcPct val="0"/>
              </a:spcBef>
              <a:spcAft>
                <a:spcPct val="0"/>
              </a:spcAft>
              <a:defRPr sz="10569">
                <a:solidFill>
                  <a:schemeClr val="tx2"/>
                </a:solidFill>
                <a:latin typeface="Arial" charset="0"/>
                <a:ea typeface="Arial" charset="0"/>
                <a:cs typeface="Arial" charset="0"/>
              </a:defRPr>
            </a:lvl5pPr>
            <a:lvl6pPr marL="1097645" algn="ctr" rtl="0" fontAlgn="base">
              <a:spcBef>
                <a:spcPct val="0"/>
              </a:spcBef>
              <a:spcAft>
                <a:spcPct val="0"/>
              </a:spcAft>
              <a:defRPr sz="10569">
                <a:solidFill>
                  <a:schemeClr val="tx2"/>
                </a:solidFill>
                <a:latin typeface="Arial" charset="0"/>
                <a:ea typeface="Arial" charset="0"/>
                <a:cs typeface="Arial" charset="0"/>
              </a:defRPr>
            </a:lvl6pPr>
            <a:lvl7pPr marL="2195290" algn="ctr" rtl="0" fontAlgn="base">
              <a:spcBef>
                <a:spcPct val="0"/>
              </a:spcBef>
              <a:spcAft>
                <a:spcPct val="0"/>
              </a:spcAft>
              <a:defRPr sz="10569">
                <a:solidFill>
                  <a:schemeClr val="tx2"/>
                </a:solidFill>
                <a:latin typeface="Arial" charset="0"/>
                <a:ea typeface="Arial" charset="0"/>
                <a:cs typeface="Arial" charset="0"/>
              </a:defRPr>
            </a:lvl7pPr>
            <a:lvl8pPr marL="3292938" algn="ctr" rtl="0" fontAlgn="base">
              <a:spcBef>
                <a:spcPct val="0"/>
              </a:spcBef>
              <a:spcAft>
                <a:spcPct val="0"/>
              </a:spcAft>
              <a:defRPr sz="10569">
                <a:solidFill>
                  <a:schemeClr val="tx2"/>
                </a:solidFill>
                <a:latin typeface="Arial" charset="0"/>
                <a:ea typeface="Arial" charset="0"/>
                <a:cs typeface="Arial" charset="0"/>
              </a:defRPr>
            </a:lvl8pPr>
            <a:lvl9pPr marL="4390582" algn="ctr" rtl="0" fontAlgn="base">
              <a:spcBef>
                <a:spcPct val="0"/>
              </a:spcBef>
              <a:spcAft>
                <a:spcPct val="0"/>
              </a:spcAft>
              <a:defRPr sz="10569">
                <a:solidFill>
                  <a:schemeClr val="tx2"/>
                </a:solidFill>
                <a:latin typeface="Arial" charset="0"/>
                <a:ea typeface="Arial" charset="0"/>
                <a:cs typeface="Arial"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7200" b="1" i="0" u="none" strike="noStrike" kern="0" cap="all" spc="0" normalizeH="0" baseline="0" noProof="0" dirty="0">
                <a:ln>
                  <a:noFill/>
                </a:ln>
                <a:solidFill>
                  <a:srgbClr val="CC6328"/>
                </a:solidFill>
                <a:effectLst/>
                <a:uLnTx/>
                <a:uFillTx/>
                <a:latin typeface="Helvetica Neue Condensed" panose="02000503000000020004" pitchFamily="2" charset="0"/>
              </a:rPr>
              <a:t>title of your project here:</a:t>
            </a:r>
            <a:br>
              <a:rPr kumimoji="0" lang="en-US" sz="7200" b="1" i="0" u="none" strike="noStrike" kern="0" cap="all" spc="0" normalizeH="0" baseline="0" noProof="0" dirty="0">
                <a:ln>
                  <a:noFill/>
                </a:ln>
                <a:solidFill>
                  <a:srgbClr val="CC6328"/>
                </a:solidFill>
                <a:effectLst/>
                <a:uLnTx/>
                <a:uFillTx/>
                <a:latin typeface="Helvetica Neue Condensed" panose="02000503000000020004" pitchFamily="2" charset="0"/>
              </a:rPr>
            </a:br>
            <a:r>
              <a:rPr kumimoji="0" lang="en-US" sz="7200" b="1" i="0" u="none" strike="noStrike" kern="0" cap="all" spc="0" normalizeH="0" baseline="0" noProof="0" dirty="0">
                <a:ln>
                  <a:noFill/>
                </a:ln>
                <a:solidFill>
                  <a:srgbClr val="CC6328"/>
                </a:solidFill>
                <a:effectLst/>
                <a:uLnTx/>
                <a:uFillTx/>
                <a:latin typeface="Helvetica Neue Condensed" panose="02000503000000020004" pitchFamily="2" charset="0"/>
              </a:rPr>
              <a:t>NO MORE THAN TWO LINES</a:t>
            </a:r>
          </a:p>
        </p:txBody>
      </p:sp>
      <p:sp>
        <p:nvSpPr>
          <p:cNvPr id="18" name="Text Placeholder 21">
            <a:extLst>
              <a:ext uri="{FF2B5EF4-FFF2-40B4-BE49-F238E27FC236}">
                <a16:creationId xmlns:a16="http://schemas.microsoft.com/office/drawing/2014/main" id="{129D8A37-866C-45AE-8713-F4D3A8933CEF}"/>
              </a:ext>
            </a:extLst>
          </p:cNvPr>
          <p:cNvSpPr txBox="1">
            <a:spLocks/>
          </p:cNvSpPr>
          <p:nvPr/>
        </p:nvSpPr>
        <p:spPr bwMode="auto">
          <a:xfrm>
            <a:off x="11910484" y="3575871"/>
            <a:ext cx="7040911"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CC6328"/>
                </a:solidFill>
                <a:effectLst/>
                <a:uLnTx/>
                <a:uFillTx/>
                <a:latin typeface="Helvetica Neue Light" panose="02000403000000020004" pitchFamily="2" charset="0"/>
              </a:rPr>
              <a:t>Supervised by:</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CC6328"/>
                </a:solidFill>
                <a:effectLst/>
                <a:uLnTx/>
                <a:uFillTx/>
                <a:latin typeface="Helvetica Neue Light" panose="02000403000000020004" pitchFamily="2" charset="0"/>
              </a:rPr>
              <a:t>Professor A.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CC6328"/>
                </a:solidFill>
                <a:effectLst/>
                <a:uLnTx/>
                <a:uFillTx/>
                <a:latin typeface="Helvetica Neue Light" panose="02000403000000020004" pitchFamily="2" charset="0"/>
              </a:rPr>
              <a:t>Dr. B. Name</a:t>
            </a:r>
          </a:p>
        </p:txBody>
      </p:sp>
      <p:sp>
        <p:nvSpPr>
          <p:cNvPr id="2" name="TextBox 1">
            <a:extLst>
              <a:ext uri="{FF2B5EF4-FFF2-40B4-BE49-F238E27FC236}">
                <a16:creationId xmlns:a16="http://schemas.microsoft.com/office/drawing/2014/main" id="{BAE52E1E-1045-DC62-A26C-8C6D054A1F0E}"/>
              </a:ext>
            </a:extLst>
          </p:cNvPr>
          <p:cNvSpPr txBox="1"/>
          <p:nvPr/>
        </p:nvSpPr>
        <p:spPr>
          <a:xfrm>
            <a:off x="8965406" y="31918927"/>
            <a:ext cx="4929188" cy="584775"/>
          </a:xfrm>
          <a:prstGeom prst="rect">
            <a:avLst/>
          </a:prstGeom>
          <a:noFill/>
        </p:spPr>
        <p:txBody>
          <a:bodyPr wrap="square" rtlCol="0">
            <a:spAutoFit/>
          </a:bodyPr>
          <a:lstStyle/>
          <a:p>
            <a:pPr algn="ctr"/>
            <a:r>
              <a:rPr lang="en-US" sz="3200" dirty="0">
                <a:latin typeface="Helvetica Neue Condensed" panose="02000503000000020004"/>
              </a:rPr>
              <a:t>YYYYSS-[</a:t>
            </a:r>
            <a:r>
              <a:rPr lang="en-US" sz="3200" dirty="0" err="1">
                <a:latin typeface="Helvetica Neue Condensed" panose="02000503000000020004"/>
              </a:rPr>
              <a:t>PosterID</a:t>
            </a:r>
            <a:r>
              <a:rPr lang="en-US" sz="3200" dirty="0">
                <a:latin typeface="Helvetica Neue Condensed" panose="02000503000000020004"/>
              </a:rPr>
              <a:t>]</a:t>
            </a:r>
            <a:endParaRPr lang="en-AU" sz="3200" dirty="0">
              <a:latin typeface="Helvetica Neue Condensed" panose="02000503000000020004"/>
            </a:endParaRPr>
          </a:p>
        </p:txBody>
      </p:sp>
    </p:spTree>
    <p:extLst>
      <p:ext uri="{BB962C8B-B14F-4D97-AF65-F5344CB8AC3E}">
        <p14:creationId xmlns:p14="http://schemas.microsoft.com/office/powerpoint/2010/main" val="1740416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46">
            <a:extLst>
              <a:ext uri="{FF2B5EF4-FFF2-40B4-BE49-F238E27FC236}">
                <a16:creationId xmlns:a16="http://schemas.microsoft.com/office/drawing/2014/main" id="{EE3E541E-9A58-449A-8119-73F8D50B400F}"/>
              </a:ext>
            </a:extLst>
          </p:cNvPr>
          <p:cNvSpPr txBox="1">
            <a:spLocks/>
          </p:cNvSpPr>
          <p:nvPr/>
        </p:nvSpPr>
        <p:spPr bwMode="auto">
          <a:xfrm>
            <a:off x="11045288" y="14932782"/>
            <a:ext cx="10728000" cy="16084225"/>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 qui dolorem ipsum quia dolor sit amet, consectetur, adipisci velit, sed quia non numquam eius modi tempora incidunt ut labore et dolore magnam aliquam quaerat voluptatem. Ut enim ad minima veniam, quis nostrum exercitationem ullam corporis suscipit laboriosam, nisi ut aliquid ex ea commodi consequatur? Quis autem vel eum iure reprehenderit qui in ea voluptate velit esse quam nihil molestiae consequatur, vel illum qui dolorem eum fugiat quo voluptas nulla pariatur?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CONCLUSIONS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Here you can put some conclusions for your poster. Keep them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A bullet or numbered list is often a good idea.</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Don’t just restate the aims or results.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If your project is under NDA or refers to sensitive intellectual property, you can anonymise your results (ie ”I will compare Material A with Material B” but don’t say what they are). Show your poster to your supervisor(s) at least 1 week before submission (or as stipulated in your Project Agreement) to get written approval that there is no sensitive IP in your submission. Refer to the information on Moodle if unsure. We want as many people as possible to be able to participate in the poster event!</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To learn more about how to make a great poster, see the links on Moodle.</a:t>
            </a:r>
            <a:endParaRPr kumimoji="0" lang="en-US" sz="24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References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Use a numbered citation style like this: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[1] Bodnar, AG, Ouellette, M, Lichsteiner, S, Wright, WE. Extension of life-span by introduction of telomerase into normal human cells. </a:t>
            </a:r>
            <a:r>
              <a:rPr kumimoji="0" lang="en-US" sz="2000" b="1" i="0" u="none" strike="noStrike" kern="0" cap="none" spc="0" normalizeH="0" baseline="0" noProof="0">
                <a:ln>
                  <a:noFill/>
                </a:ln>
                <a:solidFill>
                  <a:srgbClr val="393938"/>
                </a:solidFill>
                <a:effectLst/>
                <a:uLnTx/>
                <a:uFillTx/>
                <a:latin typeface="Helvetica Neue Light" panose="02000403000000020004" pitchFamily="2" charset="0"/>
              </a:rPr>
              <a:t>Science</a:t>
            </a: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 1998, 279, 348-352.</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You may omit the titles of articles to reduce the length of the Reference if necessary. You can also use ‘et al.’ if there are more than 4 or so authors.  Give DOI or URL for websites.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If you have a large number of references you can reduce the font size in this section ONLY. Keep it ≥ 20 pt.</a:t>
            </a: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dirty="0">
              <a:ln>
                <a:noFill/>
              </a:ln>
              <a:solidFill>
                <a:srgbClr val="393938"/>
              </a:solidFill>
              <a:effectLst/>
              <a:uLnTx/>
              <a:uFillTx/>
              <a:latin typeface="Helvetica Neue Light" panose="02000403000000020004" pitchFamily="2" charset="0"/>
            </a:endParaRPr>
          </a:p>
        </p:txBody>
      </p:sp>
      <mc:AlternateContent xmlns:mc="http://schemas.openxmlformats.org/markup-compatibility/2006" xmlns:a14="http://schemas.microsoft.com/office/drawing/2010/main">
        <mc:Choice Requires="a14">
          <p:sp>
            <p:nvSpPr>
              <p:cNvPr id="7" name="Text Placeholder 45">
                <a:extLst>
                  <a:ext uri="{FF2B5EF4-FFF2-40B4-BE49-F238E27FC236}">
                    <a16:creationId xmlns:a16="http://schemas.microsoft.com/office/drawing/2014/main" id="{6D61C5E4-D884-4C03-BEAB-4F898D022DF9}"/>
                  </a:ext>
                </a:extLst>
              </p:cNvPr>
              <p:cNvSpPr txBox="1">
                <a:spLocks/>
              </p:cNvSpPr>
              <p:nvPr/>
            </p:nvSpPr>
            <p:spPr bwMode="auto">
              <a:xfrm>
                <a:off x="197843" y="5800247"/>
                <a:ext cx="10728000" cy="1742395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Introduction</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Explain the aims and motivation for your project in a way that can be understood by other Engineers who may be outside your discipline. Don’t write too much. Refer to a few key references using a numbered citation style [1].</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Please use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Condensed Bold</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36pt all-caps for section headings, and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Light</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24-28pt for the body text.  Don’t make the font too much smaller; you should be able to read it on A1 paper from 3 metres away. 20pt is too small. The spacing between paragraphs is 12pt and you should not reduce it further.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Your poster will be printed on 609.6mm wide x 914.4mm long poster paper with a 5mm margin. </a:t>
                </a:r>
                <a:r>
                  <a:rPr kumimoji="0" lang="en-AU" sz="2400" b="0" i="0" u="sng" strike="noStrike" kern="0" cap="none" spc="0" normalizeH="0" baseline="0" noProof="0" dirty="0">
                    <a:ln>
                      <a:noFill/>
                    </a:ln>
                    <a:solidFill>
                      <a:srgbClr val="393938"/>
                    </a:solidFill>
                    <a:effectLst/>
                    <a:uLnTx/>
                    <a:uFillTx/>
                    <a:latin typeface="Helvetica Neue Light" panose="02000403000000020004" pitchFamily="2" charset="0"/>
                  </a:rPr>
                  <a:t>You don’t have to use this template</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If you create your own please ensure that it has a Title, Author &amp; Supervisor names at the top, and the Monash logo at the bottom. Leave a space at the middle of the bottom of the page for the Project ID.</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METHODS AND MATERIALS</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bullets and avoid huge blocks of text where possible.</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Keep it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 can adjust the section headings if they don’t suit your project.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Feel free to move things around on the page but try and stick to a two-column format.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use this template please don’t mess with the header or footer design.</a:t>
                </a:r>
              </a:p>
              <a:p>
                <a:pPr marL="0" marR="0" lvl="0" indent="0" algn="just" defTabSz="914400" rtl="0" eaLnBrk="0" fontAlgn="base" latinLnBrk="0" hangingPunct="0">
                  <a:lnSpc>
                    <a:spcPct val="100000"/>
                  </a:lnSpc>
                  <a:spcBef>
                    <a:spcPts val="1200"/>
                  </a:spcBef>
                  <a:spcAft>
                    <a:spcPts val="60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Equation Editor to insert centre-justified equations:</a:t>
                </a:r>
              </a:p>
              <a:p>
                <a:pPr marL="0" marR="0" lvl="0" indent="0" algn="just" defTabSz="914400" rtl="0" eaLnBrk="0" fontAlgn="base" latinLnBrk="0" hangingPunct="0">
                  <a:lnSpc>
                    <a:spcPct val="100000"/>
                  </a:lnSpc>
                  <a:spcBef>
                    <a:spcPts val="1200"/>
                  </a:spcBef>
                  <a:spcAft>
                    <a:spcPct val="0"/>
                  </a:spcAft>
                  <a:buClrTx/>
                  <a:buSzTx/>
                  <a:buFontTx/>
                  <a:buNone/>
                  <a:tabLst/>
                  <a:defRPr/>
                </a:pPr>
                <a14:m>
                  <m:oMathPara xmlns:m="http://schemas.openxmlformats.org/officeDocument/2006/math">
                    <m:oMathParaPr>
                      <m:jc m:val="centerGroup"/>
                    </m:oMathParaPr>
                    <m:oMath xmlns:m="http://schemas.openxmlformats.org/officeDocument/2006/math">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𝐹</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𝑚𝑎</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                          </m:t>
                      </m:r>
                      <m:d>
                        <m:dPr>
                          <m:ctrlPr>
                            <a:rPr kumimoji="0" lang="en-AU" sz="2400" b="0" i="1" u="none" strike="noStrike" kern="0" cap="none" spc="0" normalizeH="0" baseline="0" noProof="0">
                              <a:ln>
                                <a:noFill/>
                              </a:ln>
                              <a:solidFill>
                                <a:srgbClr val="393938"/>
                              </a:solidFill>
                              <a:effectLst/>
                              <a:uLnTx/>
                              <a:uFillTx/>
                              <a:latin typeface="Cambria Math" panose="02040503050406030204" pitchFamily="18" charset="0"/>
                            </a:rPr>
                          </m:ctrlPr>
                        </m:dPr>
                        <m:e>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1</m:t>
                          </m:r>
                        </m:e>
                      </m:d>
                    </m:oMath>
                  </m:oMathPara>
                </a14:m>
                <a:endPar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need to refer to eqn. 1 later, give it a number.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RESULTS AND DISCUSSION</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Remember “show, don’t tell.” Use photos, graphs and tables to convey your results. Let the data speak for itself.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Don’t just copy from your Final Report; rephrase for brevity.</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text to point out essential features and key/new observations. Resist the temptation to describe every feature of your results or to state the obvious. You can rearrange the figures and text blocks as you like. </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This is placeholder text: </a:t>
                </a:r>
                <a:r>
                  <a:rPr kumimoji="0" lang="lv-LV" sz="2400" b="0" i="0" u="none" strike="noStrike" kern="0" cap="none" spc="0" normalizeH="0" baseline="0" noProof="1">
                    <a:ln>
                      <a:noFill/>
                    </a:ln>
                    <a:solidFill>
                      <a:srgbClr val="393938"/>
                    </a:solidFill>
                    <a:effectLst/>
                    <a:uLnTx/>
                    <a:uFillTx/>
                  </a:rPr>
                  <a:t>Lorem ipsum dolor sit amet, consectetur adipiscing elit, sed do eiusmod tempor incididunt ut labore et dolore magna aliqua. Ut enim ad minim veniam, quis nostrud exercitation ullamco laboris nisi ut aliquip ex ea commodo consequat. Duis aute irure dolor in reprehenderit…</a:t>
                </a:r>
              </a:p>
            </p:txBody>
          </p:sp>
        </mc:Choice>
        <mc:Fallback xmlns="">
          <p:sp>
            <p:nvSpPr>
              <p:cNvPr id="7" name="Text Placeholder 45">
                <a:extLst>
                  <a:ext uri="{FF2B5EF4-FFF2-40B4-BE49-F238E27FC236}">
                    <a16:creationId xmlns:a16="http://schemas.microsoft.com/office/drawing/2014/main" id="{6D61C5E4-D884-4C03-BEAB-4F898D022DF9}"/>
                  </a:ext>
                </a:extLst>
              </p:cNvPr>
              <p:cNvSpPr txBox="1">
                <a:spLocks noRot="1" noChangeAspect="1" noMove="1" noResize="1" noEditPoints="1" noAdjustHandles="1" noChangeArrowheads="1" noChangeShapeType="1" noTextEdit="1"/>
              </p:cNvSpPr>
              <p:nvPr/>
            </p:nvSpPr>
            <p:spPr bwMode="auto">
              <a:xfrm>
                <a:off x="197843" y="5800247"/>
                <a:ext cx="10728000" cy="17423956"/>
              </a:xfrm>
              <a:prstGeom prst="rect">
                <a:avLst/>
              </a:prstGeom>
              <a:blipFill>
                <a:blip r:embed="rId3"/>
                <a:stretch>
                  <a:fillRect l="-568" t="-175"/>
                </a:stretch>
              </a:blipFill>
              <a:ln w="9525">
                <a:noFill/>
                <a:miter lim="800000"/>
                <a:headEnd/>
                <a:tailEnd/>
              </a:ln>
            </p:spPr>
            <p:txBody>
              <a:bodyPr/>
              <a:lstStyle/>
              <a:p>
                <a:r>
                  <a:rPr lang="en-AU">
                    <a:noFill/>
                  </a:rPr>
                  <a:t> </a:t>
                </a:r>
              </a:p>
            </p:txBody>
          </p:sp>
        </mc:Fallback>
      </mc:AlternateContent>
      <p:pic>
        <p:nvPicPr>
          <p:cNvPr id="12" name="Picture Placeholder 2">
            <a:extLst>
              <a:ext uri="{FF2B5EF4-FFF2-40B4-BE49-F238E27FC236}">
                <a16:creationId xmlns:a16="http://schemas.microsoft.com/office/drawing/2014/main" id="{D568EFFF-F03F-45E8-9CC7-FF24CC7D1ED3}"/>
              </a:ext>
            </a:extLst>
          </p:cNvPr>
          <p:cNvPicPr>
            <a:picLocks noChangeAspect="1"/>
          </p:cNvPicPr>
          <p:nvPr/>
        </p:nvPicPr>
        <p:blipFill rotWithShape="1">
          <a:blip r:embed="rId4"/>
          <a:srcRect t="425" b="-1523"/>
          <a:stretch/>
        </p:blipFill>
        <p:spPr bwMode="auto">
          <a:xfrm>
            <a:off x="198438" y="22796205"/>
            <a:ext cx="10726737" cy="7230501"/>
          </a:xfrm>
          <a:prstGeom prst="rect">
            <a:avLst/>
          </a:prstGeom>
          <a:noFill/>
          <a:ln w="9525">
            <a:noFill/>
            <a:miter lim="800000"/>
            <a:headEnd/>
            <a:tailEnd/>
          </a:ln>
        </p:spPr>
      </p:pic>
      <p:pic>
        <p:nvPicPr>
          <p:cNvPr id="13" name="Picture Placeholder 4">
            <a:extLst>
              <a:ext uri="{FF2B5EF4-FFF2-40B4-BE49-F238E27FC236}">
                <a16:creationId xmlns:a16="http://schemas.microsoft.com/office/drawing/2014/main" id="{8F07018C-DE76-4EEF-AFEE-83F8722213BA}"/>
              </a:ext>
            </a:extLst>
          </p:cNvPr>
          <p:cNvPicPr>
            <a:picLocks noChangeAspect="1"/>
          </p:cNvPicPr>
          <p:nvPr/>
        </p:nvPicPr>
        <p:blipFill rotWithShape="1">
          <a:blip r:embed="rId5"/>
          <a:srcRect l="29029" r="29029"/>
          <a:stretch/>
        </p:blipFill>
        <p:spPr bwMode="auto">
          <a:xfrm>
            <a:off x="11045288" y="5983127"/>
            <a:ext cx="10728000" cy="7869357"/>
          </a:xfrm>
          <a:prstGeom prst="rect">
            <a:avLst/>
          </a:prstGeom>
          <a:noFill/>
          <a:ln w="9525">
            <a:noFill/>
            <a:miter lim="800000"/>
            <a:headEnd/>
            <a:tailEnd/>
          </a:ln>
        </p:spPr>
      </p:pic>
      <p:sp>
        <p:nvSpPr>
          <p:cNvPr id="14" name="Text Placeholder 80">
            <a:extLst>
              <a:ext uri="{FF2B5EF4-FFF2-40B4-BE49-F238E27FC236}">
                <a16:creationId xmlns:a16="http://schemas.microsoft.com/office/drawing/2014/main" id="{AD1B1E80-445E-408C-93F0-EDDB55E43B5F}"/>
              </a:ext>
            </a:extLst>
          </p:cNvPr>
          <p:cNvSpPr txBox="1">
            <a:spLocks/>
          </p:cNvSpPr>
          <p:nvPr/>
        </p:nvSpPr>
        <p:spPr bwMode="auto">
          <a:xfrm>
            <a:off x="198438" y="29946600"/>
            <a:ext cx="10726737" cy="1065213"/>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1 caption goes here. No more than two lines of text. This is the second line of the caption.</a:t>
            </a:r>
          </a:p>
        </p:txBody>
      </p:sp>
      <p:sp>
        <p:nvSpPr>
          <p:cNvPr id="15" name="Text Placeholder 81">
            <a:extLst>
              <a:ext uri="{FF2B5EF4-FFF2-40B4-BE49-F238E27FC236}">
                <a16:creationId xmlns:a16="http://schemas.microsoft.com/office/drawing/2014/main" id="{5BE17245-06C2-4A09-A055-81D0BD9BBA5B}"/>
              </a:ext>
            </a:extLst>
          </p:cNvPr>
          <p:cNvSpPr txBox="1">
            <a:spLocks/>
          </p:cNvSpPr>
          <p:nvPr/>
        </p:nvSpPr>
        <p:spPr bwMode="auto">
          <a:xfrm>
            <a:off x="11045288" y="13889060"/>
            <a:ext cx="10728000" cy="109606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2. You can move the figures and text around on the page as you like, but try and stick to a two-column format.</a:t>
            </a:r>
          </a:p>
        </p:txBody>
      </p:sp>
      <p:sp>
        <p:nvSpPr>
          <p:cNvPr id="16" name="Text Placeholder 20">
            <a:extLst>
              <a:ext uri="{FF2B5EF4-FFF2-40B4-BE49-F238E27FC236}">
                <a16:creationId xmlns:a16="http://schemas.microsoft.com/office/drawing/2014/main" id="{85365899-922C-4648-A5F2-F64CA78D19DE}"/>
              </a:ext>
            </a:extLst>
          </p:cNvPr>
          <p:cNvSpPr txBox="1">
            <a:spLocks/>
          </p:cNvSpPr>
          <p:nvPr/>
        </p:nvSpPr>
        <p:spPr bwMode="auto">
          <a:xfrm>
            <a:off x="543611" y="3575871"/>
            <a:ext cx="7996885"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A9C8A6"/>
                </a:solidFill>
                <a:effectLst/>
                <a:uLnTx/>
                <a:uFillTx/>
                <a:latin typeface="Helvetica Neue Light" panose="02000403000000020004" pitchFamily="2" charset="0"/>
              </a:rPr>
              <a:t>Your Full Name Here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A9C8A6"/>
                </a:solidFill>
                <a:effectLst/>
                <a:uLnTx/>
                <a:uFillTx/>
                <a:latin typeface="Helvetica Neue Light" panose="02000403000000020004" pitchFamily="2" charset="0"/>
              </a:rPr>
              <a:t>Group Member 2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A9C8A6"/>
                </a:solidFill>
                <a:effectLst/>
                <a:uLnTx/>
                <a:uFillTx/>
                <a:latin typeface="Helvetica Neue Light" panose="02000403000000020004" pitchFamily="2" charset="0"/>
              </a:rPr>
              <a:t>(Use 2 columns if &gt;3 students)</a:t>
            </a:r>
          </a:p>
        </p:txBody>
      </p:sp>
      <p:sp>
        <p:nvSpPr>
          <p:cNvPr id="17" name="Title 15">
            <a:extLst>
              <a:ext uri="{FF2B5EF4-FFF2-40B4-BE49-F238E27FC236}">
                <a16:creationId xmlns:a16="http://schemas.microsoft.com/office/drawing/2014/main" id="{05BEA977-7BE3-4035-AA6D-73AE00BAACEF}"/>
              </a:ext>
            </a:extLst>
          </p:cNvPr>
          <p:cNvSpPr txBox="1">
            <a:spLocks/>
          </p:cNvSpPr>
          <p:nvPr/>
        </p:nvSpPr>
        <p:spPr bwMode="auto">
          <a:xfrm>
            <a:off x="543611" y="398950"/>
            <a:ext cx="16135045" cy="2411270"/>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algn="l" rtl="0" eaLnBrk="0" fontAlgn="base" hangingPunct="0">
              <a:spcBef>
                <a:spcPct val="0"/>
              </a:spcBef>
              <a:spcAft>
                <a:spcPct val="0"/>
              </a:spcAft>
              <a:defRPr sz="9600" b="1" i="0" cap="all" baseline="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vl2pPr algn="ctr" rtl="0" eaLnBrk="0" fontAlgn="base" hangingPunct="0">
              <a:spcBef>
                <a:spcPct val="0"/>
              </a:spcBef>
              <a:spcAft>
                <a:spcPct val="0"/>
              </a:spcAft>
              <a:defRPr sz="10569">
                <a:solidFill>
                  <a:schemeClr val="tx2"/>
                </a:solidFill>
                <a:latin typeface="Arial" charset="0"/>
                <a:ea typeface="Arial" charset="0"/>
                <a:cs typeface="Arial" charset="0"/>
              </a:defRPr>
            </a:lvl2pPr>
            <a:lvl3pPr algn="ctr" rtl="0" eaLnBrk="0" fontAlgn="base" hangingPunct="0">
              <a:spcBef>
                <a:spcPct val="0"/>
              </a:spcBef>
              <a:spcAft>
                <a:spcPct val="0"/>
              </a:spcAft>
              <a:defRPr sz="10569">
                <a:solidFill>
                  <a:schemeClr val="tx2"/>
                </a:solidFill>
                <a:latin typeface="Arial" charset="0"/>
                <a:ea typeface="Arial" charset="0"/>
                <a:cs typeface="Arial" charset="0"/>
              </a:defRPr>
            </a:lvl3pPr>
            <a:lvl4pPr algn="ctr" rtl="0" eaLnBrk="0" fontAlgn="base" hangingPunct="0">
              <a:spcBef>
                <a:spcPct val="0"/>
              </a:spcBef>
              <a:spcAft>
                <a:spcPct val="0"/>
              </a:spcAft>
              <a:defRPr sz="10569">
                <a:solidFill>
                  <a:schemeClr val="tx2"/>
                </a:solidFill>
                <a:latin typeface="Arial" charset="0"/>
                <a:ea typeface="Arial" charset="0"/>
                <a:cs typeface="Arial" charset="0"/>
              </a:defRPr>
            </a:lvl4pPr>
            <a:lvl5pPr algn="ctr" rtl="0" eaLnBrk="0" fontAlgn="base" hangingPunct="0">
              <a:spcBef>
                <a:spcPct val="0"/>
              </a:spcBef>
              <a:spcAft>
                <a:spcPct val="0"/>
              </a:spcAft>
              <a:defRPr sz="10569">
                <a:solidFill>
                  <a:schemeClr val="tx2"/>
                </a:solidFill>
                <a:latin typeface="Arial" charset="0"/>
                <a:ea typeface="Arial" charset="0"/>
                <a:cs typeface="Arial" charset="0"/>
              </a:defRPr>
            </a:lvl5pPr>
            <a:lvl6pPr marL="1097645" algn="ctr" rtl="0" fontAlgn="base">
              <a:spcBef>
                <a:spcPct val="0"/>
              </a:spcBef>
              <a:spcAft>
                <a:spcPct val="0"/>
              </a:spcAft>
              <a:defRPr sz="10569">
                <a:solidFill>
                  <a:schemeClr val="tx2"/>
                </a:solidFill>
                <a:latin typeface="Arial" charset="0"/>
                <a:ea typeface="Arial" charset="0"/>
                <a:cs typeface="Arial" charset="0"/>
              </a:defRPr>
            </a:lvl6pPr>
            <a:lvl7pPr marL="2195290" algn="ctr" rtl="0" fontAlgn="base">
              <a:spcBef>
                <a:spcPct val="0"/>
              </a:spcBef>
              <a:spcAft>
                <a:spcPct val="0"/>
              </a:spcAft>
              <a:defRPr sz="10569">
                <a:solidFill>
                  <a:schemeClr val="tx2"/>
                </a:solidFill>
                <a:latin typeface="Arial" charset="0"/>
                <a:ea typeface="Arial" charset="0"/>
                <a:cs typeface="Arial" charset="0"/>
              </a:defRPr>
            </a:lvl7pPr>
            <a:lvl8pPr marL="3292938" algn="ctr" rtl="0" fontAlgn="base">
              <a:spcBef>
                <a:spcPct val="0"/>
              </a:spcBef>
              <a:spcAft>
                <a:spcPct val="0"/>
              </a:spcAft>
              <a:defRPr sz="10569">
                <a:solidFill>
                  <a:schemeClr val="tx2"/>
                </a:solidFill>
                <a:latin typeface="Arial" charset="0"/>
                <a:ea typeface="Arial" charset="0"/>
                <a:cs typeface="Arial" charset="0"/>
              </a:defRPr>
            </a:lvl8pPr>
            <a:lvl9pPr marL="4390582" algn="ctr" rtl="0" fontAlgn="base">
              <a:spcBef>
                <a:spcPct val="0"/>
              </a:spcBef>
              <a:spcAft>
                <a:spcPct val="0"/>
              </a:spcAft>
              <a:defRPr sz="10569">
                <a:solidFill>
                  <a:schemeClr val="tx2"/>
                </a:solidFill>
                <a:latin typeface="Arial" charset="0"/>
                <a:ea typeface="Arial" charset="0"/>
                <a:cs typeface="Arial"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7200" b="1" i="0" u="none" strike="noStrike" kern="0" cap="all" spc="0" normalizeH="0" baseline="0" noProof="0" dirty="0">
                <a:ln>
                  <a:noFill/>
                </a:ln>
                <a:solidFill>
                  <a:srgbClr val="A9C8A6"/>
                </a:solidFill>
                <a:effectLst/>
                <a:uLnTx/>
                <a:uFillTx/>
                <a:latin typeface="Helvetica Neue Condensed" panose="02000503000000020004" pitchFamily="2" charset="0"/>
              </a:rPr>
              <a:t>title of your project here:</a:t>
            </a:r>
            <a:br>
              <a:rPr kumimoji="0" lang="en-US" sz="7200" b="1" i="0" u="none" strike="noStrike" kern="0" cap="all" spc="0" normalizeH="0" baseline="0" noProof="0" dirty="0">
                <a:ln>
                  <a:noFill/>
                </a:ln>
                <a:solidFill>
                  <a:srgbClr val="A9C8A6"/>
                </a:solidFill>
                <a:effectLst/>
                <a:uLnTx/>
                <a:uFillTx/>
                <a:latin typeface="Helvetica Neue Condensed" panose="02000503000000020004" pitchFamily="2" charset="0"/>
              </a:rPr>
            </a:br>
            <a:r>
              <a:rPr kumimoji="0" lang="en-US" sz="7200" b="1" i="0" u="none" strike="noStrike" kern="0" cap="all" spc="0" normalizeH="0" baseline="0" noProof="0" dirty="0">
                <a:ln>
                  <a:noFill/>
                </a:ln>
                <a:solidFill>
                  <a:srgbClr val="A9C8A6"/>
                </a:solidFill>
                <a:effectLst/>
                <a:uLnTx/>
                <a:uFillTx/>
                <a:latin typeface="Helvetica Neue Condensed" panose="02000503000000020004" pitchFamily="2" charset="0"/>
              </a:rPr>
              <a:t>NO MORE THAN TWO LINES</a:t>
            </a:r>
          </a:p>
        </p:txBody>
      </p:sp>
      <p:sp>
        <p:nvSpPr>
          <p:cNvPr id="18" name="Text Placeholder 21">
            <a:extLst>
              <a:ext uri="{FF2B5EF4-FFF2-40B4-BE49-F238E27FC236}">
                <a16:creationId xmlns:a16="http://schemas.microsoft.com/office/drawing/2014/main" id="{129D8A37-866C-45AE-8713-F4D3A8933CEF}"/>
              </a:ext>
            </a:extLst>
          </p:cNvPr>
          <p:cNvSpPr txBox="1">
            <a:spLocks/>
          </p:cNvSpPr>
          <p:nvPr/>
        </p:nvSpPr>
        <p:spPr bwMode="auto">
          <a:xfrm>
            <a:off x="11910484" y="3575871"/>
            <a:ext cx="7040911"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A9C8A6"/>
                </a:solidFill>
                <a:effectLst/>
                <a:uLnTx/>
                <a:uFillTx/>
                <a:latin typeface="Helvetica Neue Light" panose="02000403000000020004" pitchFamily="2" charset="0"/>
              </a:rPr>
              <a:t>Supervised by:</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A9C8A6"/>
                </a:solidFill>
                <a:effectLst/>
                <a:uLnTx/>
                <a:uFillTx/>
                <a:latin typeface="Helvetica Neue Light" panose="02000403000000020004" pitchFamily="2" charset="0"/>
              </a:rPr>
              <a:t>Professor A.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A9C8A6"/>
                </a:solidFill>
                <a:effectLst/>
                <a:uLnTx/>
                <a:uFillTx/>
                <a:latin typeface="Helvetica Neue Light" panose="02000403000000020004" pitchFamily="2" charset="0"/>
              </a:rPr>
              <a:t>Dr. B. Name</a:t>
            </a:r>
          </a:p>
        </p:txBody>
      </p:sp>
      <p:sp>
        <p:nvSpPr>
          <p:cNvPr id="2" name="TextBox 1">
            <a:extLst>
              <a:ext uri="{FF2B5EF4-FFF2-40B4-BE49-F238E27FC236}">
                <a16:creationId xmlns:a16="http://schemas.microsoft.com/office/drawing/2014/main" id="{B561A0ED-774D-D2D6-3763-87A72342772D}"/>
              </a:ext>
            </a:extLst>
          </p:cNvPr>
          <p:cNvSpPr txBox="1"/>
          <p:nvPr/>
        </p:nvSpPr>
        <p:spPr>
          <a:xfrm>
            <a:off x="8965406" y="31918927"/>
            <a:ext cx="4929188" cy="584775"/>
          </a:xfrm>
          <a:prstGeom prst="rect">
            <a:avLst/>
          </a:prstGeom>
          <a:noFill/>
        </p:spPr>
        <p:txBody>
          <a:bodyPr wrap="square" rtlCol="0">
            <a:spAutoFit/>
          </a:bodyPr>
          <a:lstStyle/>
          <a:p>
            <a:pPr algn="ctr"/>
            <a:r>
              <a:rPr lang="en-US" sz="3200" dirty="0">
                <a:latin typeface="Helvetica Neue Condensed" panose="02000503000000020004"/>
              </a:rPr>
              <a:t>YYYYSS-[</a:t>
            </a:r>
            <a:r>
              <a:rPr lang="en-US" sz="3200" dirty="0" err="1">
                <a:latin typeface="Helvetica Neue Condensed" panose="02000503000000020004"/>
              </a:rPr>
              <a:t>PosterID</a:t>
            </a:r>
            <a:r>
              <a:rPr lang="en-US" sz="3200" dirty="0">
                <a:latin typeface="Helvetica Neue Condensed" panose="02000503000000020004"/>
              </a:rPr>
              <a:t>]</a:t>
            </a:r>
            <a:endParaRPr lang="en-AU" sz="3200" dirty="0">
              <a:latin typeface="Helvetica Neue Condensed" panose="02000503000000020004"/>
            </a:endParaRPr>
          </a:p>
        </p:txBody>
      </p:sp>
    </p:spTree>
    <p:extLst>
      <p:ext uri="{BB962C8B-B14F-4D97-AF65-F5344CB8AC3E}">
        <p14:creationId xmlns:p14="http://schemas.microsoft.com/office/powerpoint/2010/main" val="699607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46">
            <a:extLst>
              <a:ext uri="{FF2B5EF4-FFF2-40B4-BE49-F238E27FC236}">
                <a16:creationId xmlns:a16="http://schemas.microsoft.com/office/drawing/2014/main" id="{EE3E541E-9A58-449A-8119-73F8D50B400F}"/>
              </a:ext>
            </a:extLst>
          </p:cNvPr>
          <p:cNvSpPr txBox="1">
            <a:spLocks/>
          </p:cNvSpPr>
          <p:nvPr/>
        </p:nvSpPr>
        <p:spPr bwMode="auto">
          <a:xfrm>
            <a:off x="11045288" y="14932782"/>
            <a:ext cx="10728000" cy="16084225"/>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 qui dolorem ipsum quia dolor sit amet, consectetur, adipisci velit, sed quia non numquam eius modi tempora incidunt ut labore et dolore magnam aliquam quaerat voluptatem. Ut enim ad minima veniam, quis nostrum exercitationem ullam corporis suscipit laboriosam, nisi ut aliquid ex ea commodi consequatur? Quis autem vel eum iure reprehenderit qui in ea voluptate velit esse quam nihil molestiae consequatur, vel illum qui dolorem eum fugiat quo voluptas nulla pariatur?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CONCLUSIONS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dirty="0">
                <a:ln>
                  <a:noFill/>
                </a:ln>
                <a:solidFill>
                  <a:srgbClr val="393938"/>
                </a:solidFill>
                <a:effectLst/>
                <a:uLnTx/>
                <a:uFillTx/>
                <a:latin typeface="Helvetica Neue Light" panose="02000403000000020004" pitchFamily="2" charset="0"/>
              </a:rPr>
              <a:t>Here you can put some conclusions for your poster. Keep them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dirty="0">
                <a:ln>
                  <a:noFill/>
                </a:ln>
                <a:solidFill>
                  <a:srgbClr val="393938"/>
                </a:solidFill>
                <a:effectLst/>
                <a:uLnTx/>
                <a:uFillTx/>
                <a:latin typeface="Helvetica Neue Light" panose="02000403000000020004" pitchFamily="2" charset="0"/>
              </a:rPr>
              <a:t>A bullet or numbered list is often a good idea.</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dirty="0">
                <a:ln>
                  <a:noFill/>
                </a:ln>
                <a:solidFill>
                  <a:srgbClr val="393938"/>
                </a:solidFill>
                <a:effectLst/>
                <a:uLnTx/>
                <a:uFillTx/>
                <a:latin typeface="Helvetica Neue Light" panose="02000403000000020004" pitchFamily="2" charset="0"/>
              </a:rPr>
              <a:t>Don’t just restate the aims or results.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dirty="0">
                <a:ln>
                  <a:noFill/>
                </a:ln>
                <a:solidFill>
                  <a:srgbClr val="393938"/>
                </a:solidFill>
                <a:effectLst/>
                <a:uLnTx/>
                <a:uFillTx/>
                <a:latin typeface="Helvetica Neue Light" panose="02000403000000020004" pitchFamily="2" charset="0"/>
              </a:rPr>
              <a:t>If your project is under NDA or refers to sensitive intellectual property, you can </a:t>
            </a:r>
            <a:r>
              <a:rPr kumimoji="0" lang="en-US" sz="2400" b="0" i="0" u="none" strike="noStrike" kern="0" cap="none" spc="0" normalizeH="0" baseline="0" noProof="0" dirty="0" err="1">
                <a:ln>
                  <a:noFill/>
                </a:ln>
                <a:solidFill>
                  <a:srgbClr val="393938"/>
                </a:solidFill>
                <a:effectLst/>
                <a:uLnTx/>
                <a:uFillTx/>
                <a:latin typeface="Helvetica Neue Light" panose="02000403000000020004" pitchFamily="2" charset="0"/>
              </a:rPr>
              <a:t>anonymise</a:t>
            </a:r>
            <a:r>
              <a:rPr kumimoji="0" lang="en-US" sz="2400" b="0" i="0" u="none" strike="noStrike" kern="0" cap="none" spc="0" normalizeH="0" baseline="0" noProof="0" dirty="0">
                <a:ln>
                  <a:noFill/>
                </a:ln>
                <a:solidFill>
                  <a:srgbClr val="393938"/>
                </a:solidFill>
                <a:effectLst/>
                <a:uLnTx/>
                <a:uFillTx/>
                <a:latin typeface="Helvetica Neue Light" panose="02000403000000020004" pitchFamily="2" charset="0"/>
              </a:rPr>
              <a:t> your results (</a:t>
            </a:r>
            <a:r>
              <a:rPr kumimoji="0" lang="en-US" sz="2400" b="0" i="0" u="none" strike="noStrike" kern="0" cap="none" spc="0" normalizeH="0" baseline="0" noProof="0" dirty="0" err="1">
                <a:ln>
                  <a:noFill/>
                </a:ln>
                <a:solidFill>
                  <a:srgbClr val="393938"/>
                </a:solidFill>
                <a:effectLst/>
                <a:uLnTx/>
                <a:uFillTx/>
                <a:latin typeface="Helvetica Neue Light" panose="02000403000000020004" pitchFamily="2" charset="0"/>
              </a:rPr>
              <a:t>ie</a:t>
            </a:r>
            <a:r>
              <a:rPr kumimoji="0" lang="en-US" sz="2400" b="0" i="0" u="none" strike="noStrike" kern="0" cap="none" spc="0" normalizeH="0" baseline="0" noProof="0" dirty="0">
                <a:ln>
                  <a:noFill/>
                </a:ln>
                <a:solidFill>
                  <a:srgbClr val="393938"/>
                </a:solidFill>
                <a:effectLst/>
                <a:uLnTx/>
                <a:uFillTx/>
                <a:latin typeface="Helvetica Neue Light" panose="02000403000000020004" pitchFamily="2" charset="0"/>
              </a:rPr>
              <a:t> ”I will compare Material A with Material B” but don’t say what they are). Show your poster to your supervisor(s) at least 1 week before submission (or as stipulated in your Project Agreement) to get written approval that there is no sensitive IP in your submission. Refer to the information on Moodle if unsure. We want as many people as possible to be able to participate in the poster event!</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dirty="0">
                <a:ln>
                  <a:noFill/>
                </a:ln>
                <a:solidFill>
                  <a:srgbClr val="393938"/>
                </a:solidFill>
                <a:effectLst/>
                <a:uLnTx/>
                <a:uFillTx/>
                <a:latin typeface="Helvetica Neue Light" panose="02000403000000020004" pitchFamily="2" charset="0"/>
              </a:rPr>
              <a:t>To learn more about how to make a great poster, see the links on Moodle.</a:t>
            </a:r>
            <a:endParaRPr kumimoji="0" lang="en-US" sz="24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References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dirty="0">
                <a:ln>
                  <a:noFill/>
                </a:ln>
                <a:solidFill>
                  <a:srgbClr val="393938"/>
                </a:solidFill>
                <a:effectLst/>
                <a:uLnTx/>
                <a:uFillTx/>
                <a:latin typeface="Helvetica Neue Light" panose="02000403000000020004" pitchFamily="2" charset="0"/>
              </a:rPr>
              <a:t>Use a numbered citation style like this: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dirty="0">
                <a:ln>
                  <a:noFill/>
                </a:ln>
                <a:solidFill>
                  <a:srgbClr val="393938"/>
                </a:solidFill>
                <a:effectLst/>
                <a:uLnTx/>
                <a:uFillTx/>
                <a:latin typeface="Helvetica Neue Light" panose="02000403000000020004" pitchFamily="2" charset="0"/>
              </a:rPr>
              <a:t>[1] Bodnar, AG, Ouellette, M, </a:t>
            </a:r>
            <a:r>
              <a:rPr kumimoji="0" lang="en-US" sz="2000" b="0" i="0" u="none" strike="noStrike" kern="0" cap="none" spc="0" normalizeH="0" baseline="0" noProof="0" dirty="0" err="1">
                <a:ln>
                  <a:noFill/>
                </a:ln>
                <a:solidFill>
                  <a:srgbClr val="393938"/>
                </a:solidFill>
                <a:effectLst/>
                <a:uLnTx/>
                <a:uFillTx/>
                <a:latin typeface="Helvetica Neue Light" panose="02000403000000020004" pitchFamily="2" charset="0"/>
              </a:rPr>
              <a:t>Lichsteiner</a:t>
            </a:r>
            <a:r>
              <a:rPr kumimoji="0" lang="en-US" sz="2000" b="0" i="0" u="none" strike="noStrike" kern="0" cap="none" spc="0" normalizeH="0" baseline="0" noProof="0" dirty="0">
                <a:ln>
                  <a:noFill/>
                </a:ln>
                <a:solidFill>
                  <a:srgbClr val="393938"/>
                </a:solidFill>
                <a:effectLst/>
                <a:uLnTx/>
                <a:uFillTx/>
                <a:latin typeface="Helvetica Neue Light" panose="02000403000000020004" pitchFamily="2" charset="0"/>
              </a:rPr>
              <a:t>, S, Wright, WE. Extension of life-span by introduction of telomerase into normal human cells. </a:t>
            </a:r>
            <a:r>
              <a:rPr kumimoji="0" lang="en-US" sz="2000" b="1" i="0" u="none" strike="noStrike" kern="0" cap="none" spc="0" normalizeH="0" baseline="0" noProof="0" dirty="0">
                <a:ln>
                  <a:noFill/>
                </a:ln>
                <a:solidFill>
                  <a:srgbClr val="393938"/>
                </a:solidFill>
                <a:effectLst/>
                <a:uLnTx/>
                <a:uFillTx/>
                <a:latin typeface="Helvetica Neue Light" panose="02000403000000020004" pitchFamily="2" charset="0"/>
              </a:rPr>
              <a:t>Science</a:t>
            </a:r>
            <a:r>
              <a:rPr kumimoji="0" lang="en-US" sz="2000" b="0" i="0" u="none" strike="noStrike" kern="0" cap="none" spc="0" normalizeH="0" baseline="0" noProof="0" dirty="0">
                <a:ln>
                  <a:noFill/>
                </a:ln>
                <a:solidFill>
                  <a:srgbClr val="393938"/>
                </a:solidFill>
                <a:effectLst/>
                <a:uLnTx/>
                <a:uFillTx/>
                <a:latin typeface="Helvetica Neue Light" panose="02000403000000020004" pitchFamily="2" charset="0"/>
              </a:rPr>
              <a:t>. 1998, 279, 348-352.</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dirty="0">
                <a:ln>
                  <a:noFill/>
                </a:ln>
                <a:solidFill>
                  <a:srgbClr val="393938"/>
                </a:solidFill>
                <a:effectLst/>
                <a:uLnTx/>
                <a:uFillTx/>
                <a:latin typeface="Helvetica Neue Light" panose="02000403000000020004" pitchFamily="2" charset="0"/>
              </a:rPr>
              <a:t>You may omit the titles of articles to reduce the length of the Reference if necessary. You can also use ‘et al.’ if there are more than 4 or so authors.  Give DOI or URL for websites.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dirty="0">
                <a:ln>
                  <a:noFill/>
                </a:ln>
                <a:solidFill>
                  <a:srgbClr val="393938"/>
                </a:solidFill>
                <a:effectLst/>
                <a:uLnTx/>
                <a:uFillTx/>
                <a:latin typeface="Helvetica Neue Light" panose="02000403000000020004" pitchFamily="2" charset="0"/>
              </a:rPr>
              <a:t>If you have a large number of references you can reduce the font size in this section ONLY. Keep it ≥ 20 pt.</a:t>
            </a: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dirty="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dirty="0">
              <a:ln>
                <a:noFill/>
              </a:ln>
              <a:solidFill>
                <a:srgbClr val="393938"/>
              </a:solidFill>
              <a:effectLst/>
              <a:uLnTx/>
              <a:uFillTx/>
              <a:latin typeface="Helvetica Neue Light" panose="02000403000000020004" pitchFamily="2" charset="0"/>
            </a:endParaRPr>
          </a:p>
        </p:txBody>
      </p:sp>
      <mc:AlternateContent xmlns:mc="http://schemas.openxmlformats.org/markup-compatibility/2006" xmlns:a14="http://schemas.microsoft.com/office/drawing/2010/main">
        <mc:Choice Requires="a14">
          <p:sp>
            <p:nvSpPr>
              <p:cNvPr id="7" name="Text Placeholder 45">
                <a:extLst>
                  <a:ext uri="{FF2B5EF4-FFF2-40B4-BE49-F238E27FC236}">
                    <a16:creationId xmlns:a16="http://schemas.microsoft.com/office/drawing/2014/main" id="{6D61C5E4-D884-4C03-BEAB-4F898D022DF9}"/>
                  </a:ext>
                </a:extLst>
              </p:cNvPr>
              <p:cNvSpPr txBox="1">
                <a:spLocks/>
              </p:cNvSpPr>
              <p:nvPr/>
            </p:nvSpPr>
            <p:spPr bwMode="auto">
              <a:xfrm>
                <a:off x="197843" y="5800247"/>
                <a:ext cx="10728000" cy="1742395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Introduction</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Explain the aims and motivation for your project in a way that can be understood by other Engineers who may be outside your discipline. Don’t write too much. Refer to a few key references using a numbered citation style [1].</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Please use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Condensed Bold</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36pt all-caps for section headings, and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Light</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24-28pt for the body text.  Don’t make the font too much smaller; you should be able to read it on A1 paper from 3 metres away. 20pt is too small. The spacing between paragraphs is 12pt and you should not reduce it further.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Your poster will be printed on 609.6mm wide x 914.4mm long poster paper with a 5mm margin. </a:t>
                </a:r>
                <a:r>
                  <a:rPr kumimoji="0" lang="en-AU" sz="2400" b="0" i="0" u="sng" strike="noStrike" kern="0" cap="none" spc="0" normalizeH="0" baseline="0" noProof="0" dirty="0">
                    <a:ln>
                      <a:noFill/>
                    </a:ln>
                    <a:solidFill>
                      <a:srgbClr val="393938"/>
                    </a:solidFill>
                    <a:effectLst/>
                    <a:uLnTx/>
                    <a:uFillTx/>
                    <a:latin typeface="Helvetica Neue Light" panose="02000403000000020004" pitchFamily="2" charset="0"/>
                  </a:rPr>
                  <a:t>You don’t have to use this template</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If you create your own please ensure that it has a Title, Author &amp; Supervisor names at the top, and the Monash logo at the bottom. Leave a space at the middle of the bottom of the page for the Project ID.</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METHODS AND MATERIALS</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bullets and avoid huge blocks of text where possible.</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Keep it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 can adjust the section headings if they don’t suit your project.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Feel free to move things around on the page but try and stick to a two-column format.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use this template please don’t mess with the header or footer design.</a:t>
                </a:r>
              </a:p>
              <a:p>
                <a:pPr marL="0" marR="0" lvl="0" indent="0" algn="just" defTabSz="914400" rtl="0" eaLnBrk="0" fontAlgn="base" latinLnBrk="0" hangingPunct="0">
                  <a:lnSpc>
                    <a:spcPct val="100000"/>
                  </a:lnSpc>
                  <a:spcBef>
                    <a:spcPts val="1200"/>
                  </a:spcBef>
                  <a:spcAft>
                    <a:spcPts val="60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Equation Editor to insert centre-justified equations:</a:t>
                </a:r>
              </a:p>
              <a:p>
                <a:pPr marL="0" marR="0" lvl="0" indent="0" algn="just" defTabSz="914400" rtl="0" eaLnBrk="0" fontAlgn="base" latinLnBrk="0" hangingPunct="0">
                  <a:lnSpc>
                    <a:spcPct val="100000"/>
                  </a:lnSpc>
                  <a:spcBef>
                    <a:spcPts val="1200"/>
                  </a:spcBef>
                  <a:spcAft>
                    <a:spcPct val="0"/>
                  </a:spcAft>
                  <a:buClrTx/>
                  <a:buSzTx/>
                  <a:buFontTx/>
                  <a:buNone/>
                  <a:tabLst/>
                  <a:defRPr/>
                </a:pPr>
                <a14:m>
                  <m:oMathPara xmlns:m="http://schemas.openxmlformats.org/officeDocument/2006/math">
                    <m:oMathParaPr>
                      <m:jc m:val="centerGroup"/>
                    </m:oMathParaPr>
                    <m:oMath xmlns:m="http://schemas.openxmlformats.org/officeDocument/2006/math">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𝐹</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𝑚𝑎</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                          </m:t>
                      </m:r>
                      <m:d>
                        <m:dPr>
                          <m:ctrlPr>
                            <a:rPr kumimoji="0" lang="en-AU" sz="2400" b="0" i="1" u="none" strike="noStrike" kern="0" cap="none" spc="0" normalizeH="0" baseline="0" noProof="0">
                              <a:ln>
                                <a:noFill/>
                              </a:ln>
                              <a:solidFill>
                                <a:srgbClr val="393938"/>
                              </a:solidFill>
                              <a:effectLst/>
                              <a:uLnTx/>
                              <a:uFillTx/>
                              <a:latin typeface="Cambria Math" panose="02040503050406030204" pitchFamily="18" charset="0"/>
                            </a:rPr>
                          </m:ctrlPr>
                        </m:dPr>
                        <m:e>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1</m:t>
                          </m:r>
                        </m:e>
                      </m:d>
                    </m:oMath>
                  </m:oMathPara>
                </a14:m>
                <a:endPar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need to refer to eqn. 1 later, give it a number.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RESULTS AND DISCUSSION</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Remember “show, don’t tell.” Use photos, graphs and tables to convey your results. Let the data speak for itself.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Don’t just copy from your Final Report; rephrase for brevity.</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text to point out essential features and key/new observations. Resist the temptation to describe every feature of your results or to state the obvious. You can rearrange the figures and text blocks as you like. </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This is placeholder text: </a:t>
                </a:r>
                <a:r>
                  <a:rPr kumimoji="0" lang="lv-LV" sz="2400" b="0" i="0" u="none" strike="noStrike" kern="0" cap="none" spc="0" normalizeH="0" baseline="0" noProof="1">
                    <a:ln>
                      <a:noFill/>
                    </a:ln>
                    <a:solidFill>
                      <a:srgbClr val="393938"/>
                    </a:solidFill>
                    <a:effectLst/>
                    <a:uLnTx/>
                    <a:uFillTx/>
                  </a:rPr>
                  <a:t>Lorem ipsum dolor sit amet, consectetur adipiscing elit, sed do eiusmod tempor incididunt ut labore et dolore magna aliqua. Ut enim ad minim veniam, quis nostrud exercitation ullamco laboris nisi ut aliquip ex ea commodo consequat. Duis aute irure dolor in reprehenderit…</a:t>
                </a:r>
              </a:p>
            </p:txBody>
          </p:sp>
        </mc:Choice>
        <mc:Fallback xmlns="">
          <p:sp>
            <p:nvSpPr>
              <p:cNvPr id="7" name="Text Placeholder 45">
                <a:extLst>
                  <a:ext uri="{FF2B5EF4-FFF2-40B4-BE49-F238E27FC236}">
                    <a16:creationId xmlns:a16="http://schemas.microsoft.com/office/drawing/2014/main" id="{6D61C5E4-D884-4C03-BEAB-4F898D022DF9}"/>
                  </a:ext>
                </a:extLst>
              </p:cNvPr>
              <p:cNvSpPr txBox="1">
                <a:spLocks noRot="1" noChangeAspect="1" noMove="1" noResize="1" noEditPoints="1" noAdjustHandles="1" noChangeArrowheads="1" noChangeShapeType="1" noTextEdit="1"/>
              </p:cNvSpPr>
              <p:nvPr/>
            </p:nvSpPr>
            <p:spPr bwMode="auto">
              <a:xfrm>
                <a:off x="197843" y="5800247"/>
                <a:ext cx="10728000" cy="17423956"/>
              </a:xfrm>
              <a:prstGeom prst="rect">
                <a:avLst/>
              </a:prstGeom>
              <a:blipFill>
                <a:blip r:embed="rId3"/>
                <a:stretch>
                  <a:fillRect l="-568" t="-175"/>
                </a:stretch>
              </a:blipFill>
              <a:ln w="9525">
                <a:noFill/>
                <a:miter lim="800000"/>
                <a:headEnd/>
                <a:tailEnd/>
              </a:ln>
            </p:spPr>
            <p:txBody>
              <a:bodyPr/>
              <a:lstStyle/>
              <a:p>
                <a:r>
                  <a:rPr lang="en-AU">
                    <a:noFill/>
                  </a:rPr>
                  <a:t> </a:t>
                </a:r>
              </a:p>
            </p:txBody>
          </p:sp>
        </mc:Fallback>
      </mc:AlternateContent>
      <p:pic>
        <p:nvPicPr>
          <p:cNvPr id="12" name="Picture Placeholder 2">
            <a:extLst>
              <a:ext uri="{FF2B5EF4-FFF2-40B4-BE49-F238E27FC236}">
                <a16:creationId xmlns:a16="http://schemas.microsoft.com/office/drawing/2014/main" id="{D568EFFF-F03F-45E8-9CC7-FF24CC7D1ED3}"/>
              </a:ext>
            </a:extLst>
          </p:cNvPr>
          <p:cNvPicPr>
            <a:picLocks noChangeAspect="1"/>
          </p:cNvPicPr>
          <p:nvPr/>
        </p:nvPicPr>
        <p:blipFill rotWithShape="1">
          <a:blip r:embed="rId4"/>
          <a:srcRect t="425" b="-1523"/>
          <a:stretch/>
        </p:blipFill>
        <p:spPr bwMode="auto">
          <a:xfrm>
            <a:off x="198438" y="22796205"/>
            <a:ext cx="10726737" cy="7230501"/>
          </a:xfrm>
          <a:prstGeom prst="rect">
            <a:avLst/>
          </a:prstGeom>
          <a:noFill/>
          <a:ln w="9525">
            <a:noFill/>
            <a:miter lim="800000"/>
            <a:headEnd/>
            <a:tailEnd/>
          </a:ln>
        </p:spPr>
      </p:pic>
      <p:pic>
        <p:nvPicPr>
          <p:cNvPr id="13" name="Picture Placeholder 4">
            <a:extLst>
              <a:ext uri="{FF2B5EF4-FFF2-40B4-BE49-F238E27FC236}">
                <a16:creationId xmlns:a16="http://schemas.microsoft.com/office/drawing/2014/main" id="{8F07018C-DE76-4EEF-AFEE-83F8722213BA}"/>
              </a:ext>
            </a:extLst>
          </p:cNvPr>
          <p:cNvPicPr>
            <a:picLocks noChangeAspect="1"/>
          </p:cNvPicPr>
          <p:nvPr/>
        </p:nvPicPr>
        <p:blipFill rotWithShape="1">
          <a:blip r:embed="rId5"/>
          <a:srcRect l="29029" r="29029"/>
          <a:stretch/>
        </p:blipFill>
        <p:spPr bwMode="auto">
          <a:xfrm>
            <a:off x="11045288" y="5983127"/>
            <a:ext cx="10728000" cy="7869357"/>
          </a:xfrm>
          <a:prstGeom prst="rect">
            <a:avLst/>
          </a:prstGeom>
          <a:noFill/>
          <a:ln w="9525">
            <a:noFill/>
            <a:miter lim="800000"/>
            <a:headEnd/>
            <a:tailEnd/>
          </a:ln>
        </p:spPr>
      </p:pic>
      <p:sp>
        <p:nvSpPr>
          <p:cNvPr id="14" name="Text Placeholder 80">
            <a:extLst>
              <a:ext uri="{FF2B5EF4-FFF2-40B4-BE49-F238E27FC236}">
                <a16:creationId xmlns:a16="http://schemas.microsoft.com/office/drawing/2014/main" id="{AD1B1E80-445E-408C-93F0-EDDB55E43B5F}"/>
              </a:ext>
            </a:extLst>
          </p:cNvPr>
          <p:cNvSpPr txBox="1">
            <a:spLocks/>
          </p:cNvSpPr>
          <p:nvPr/>
        </p:nvSpPr>
        <p:spPr bwMode="auto">
          <a:xfrm>
            <a:off x="198438" y="29946600"/>
            <a:ext cx="10726737" cy="1065213"/>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1 caption goes here. No more than two lines of text. This is the second line of the caption.</a:t>
            </a:r>
          </a:p>
        </p:txBody>
      </p:sp>
      <p:sp>
        <p:nvSpPr>
          <p:cNvPr id="15" name="Text Placeholder 81">
            <a:extLst>
              <a:ext uri="{FF2B5EF4-FFF2-40B4-BE49-F238E27FC236}">
                <a16:creationId xmlns:a16="http://schemas.microsoft.com/office/drawing/2014/main" id="{5BE17245-06C2-4A09-A055-81D0BD9BBA5B}"/>
              </a:ext>
            </a:extLst>
          </p:cNvPr>
          <p:cNvSpPr txBox="1">
            <a:spLocks/>
          </p:cNvSpPr>
          <p:nvPr/>
        </p:nvSpPr>
        <p:spPr bwMode="auto">
          <a:xfrm>
            <a:off x="11045288" y="13889060"/>
            <a:ext cx="10728000" cy="109606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2. You can move the figures and text around on the page as you like, but try and stick to a two-column format.</a:t>
            </a:r>
          </a:p>
        </p:txBody>
      </p:sp>
      <p:sp>
        <p:nvSpPr>
          <p:cNvPr id="16" name="Text Placeholder 20">
            <a:extLst>
              <a:ext uri="{FF2B5EF4-FFF2-40B4-BE49-F238E27FC236}">
                <a16:creationId xmlns:a16="http://schemas.microsoft.com/office/drawing/2014/main" id="{85365899-922C-4648-A5F2-F64CA78D19DE}"/>
              </a:ext>
            </a:extLst>
          </p:cNvPr>
          <p:cNvSpPr txBox="1">
            <a:spLocks/>
          </p:cNvSpPr>
          <p:nvPr/>
        </p:nvSpPr>
        <p:spPr bwMode="auto">
          <a:xfrm>
            <a:off x="543611" y="3575871"/>
            <a:ext cx="7996885"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3649C"/>
                </a:solidFill>
                <a:effectLst/>
                <a:uLnTx/>
                <a:uFillTx/>
                <a:latin typeface="Helvetica Neue Light" panose="02000403000000020004" pitchFamily="2" charset="0"/>
              </a:rPr>
              <a:t>Your Full Name Here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3649C"/>
                </a:solidFill>
                <a:effectLst/>
                <a:uLnTx/>
                <a:uFillTx/>
                <a:latin typeface="Helvetica Neue Light" panose="02000403000000020004" pitchFamily="2" charset="0"/>
              </a:rPr>
              <a:t>Group Member 2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3649C"/>
                </a:solidFill>
                <a:effectLst/>
                <a:uLnTx/>
                <a:uFillTx/>
                <a:latin typeface="Helvetica Neue Light" panose="02000403000000020004" pitchFamily="2" charset="0"/>
              </a:rPr>
              <a:t>(Use 2 columns if &gt;3 students)</a:t>
            </a:r>
          </a:p>
        </p:txBody>
      </p:sp>
      <p:sp>
        <p:nvSpPr>
          <p:cNvPr id="17" name="Title 15">
            <a:extLst>
              <a:ext uri="{FF2B5EF4-FFF2-40B4-BE49-F238E27FC236}">
                <a16:creationId xmlns:a16="http://schemas.microsoft.com/office/drawing/2014/main" id="{05BEA977-7BE3-4035-AA6D-73AE00BAACEF}"/>
              </a:ext>
            </a:extLst>
          </p:cNvPr>
          <p:cNvSpPr txBox="1">
            <a:spLocks/>
          </p:cNvSpPr>
          <p:nvPr/>
        </p:nvSpPr>
        <p:spPr bwMode="auto">
          <a:xfrm>
            <a:off x="543611" y="398950"/>
            <a:ext cx="16135045" cy="2411270"/>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algn="l" rtl="0" eaLnBrk="0" fontAlgn="base" hangingPunct="0">
              <a:spcBef>
                <a:spcPct val="0"/>
              </a:spcBef>
              <a:spcAft>
                <a:spcPct val="0"/>
              </a:spcAft>
              <a:defRPr sz="9600" b="1" i="0" cap="all" baseline="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vl2pPr algn="ctr" rtl="0" eaLnBrk="0" fontAlgn="base" hangingPunct="0">
              <a:spcBef>
                <a:spcPct val="0"/>
              </a:spcBef>
              <a:spcAft>
                <a:spcPct val="0"/>
              </a:spcAft>
              <a:defRPr sz="10569">
                <a:solidFill>
                  <a:schemeClr val="tx2"/>
                </a:solidFill>
                <a:latin typeface="Arial" charset="0"/>
                <a:ea typeface="Arial" charset="0"/>
                <a:cs typeface="Arial" charset="0"/>
              </a:defRPr>
            </a:lvl2pPr>
            <a:lvl3pPr algn="ctr" rtl="0" eaLnBrk="0" fontAlgn="base" hangingPunct="0">
              <a:spcBef>
                <a:spcPct val="0"/>
              </a:spcBef>
              <a:spcAft>
                <a:spcPct val="0"/>
              </a:spcAft>
              <a:defRPr sz="10569">
                <a:solidFill>
                  <a:schemeClr val="tx2"/>
                </a:solidFill>
                <a:latin typeface="Arial" charset="0"/>
                <a:ea typeface="Arial" charset="0"/>
                <a:cs typeface="Arial" charset="0"/>
              </a:defRPr>
            </a:lvl3pPr>
            <a:lvl4pPr algn="ctr" rtl="0" eaLnBrk="0" fontAlgn="base" hangingPunct="0">
              <a:spcBef>
                <a:spcPct val="0"/>
              </a:spcBef>
              <a:spcAft>
                <a:spcPct val="0"/>
              </a:spcAft>
              <a:defRPr sz="10569">
                <a:solidFill>
                  <a:schemeClr val="tx2"/>
                </a:solidFill>
                <a:latin typeface="Arial" charset="0"/>
                <a:ea typeface="Arial" charset="0"/>
                <a:cs typeface="Arial" charset="0"/>
              </a:defRPr>
            </a:lvl4pPr>
            <a:lvl5pPr algn="ctr" rtl="0" eaLnBrk="0" fontAlgn="base" hangingPunct="0">
              <a:spcBef>
                <a:spcPct val="0"/>
              </a:spcBef>
              <a:spcAft>
                <a:spcPct val="0"/>
              </a:spcAft>
              <a:defRPr sz="10569">
                <a:solidFill>
                  <a:schemeClr val="tx2"/>
                </a:solidFill>
                <a:latin typeface="Arial" charset="0"/>
                <a:ea typeface="Arial" charset="0"/>
                <a:cs typeface="Arial" charset="0"/>
              </a:defRPr>
            </a:lvl5pPr>
            <a:lvl6pPr marL="1097645" algn="ctr" rtl="0" fontAlgn="base">
              <a:spcBef>
                <a:spcPct val="0"/>
              </a:spcBef>
              <a:spcAft>
                <a:spcPct val="0"/>
              </a:spcAft>
              <a:defRPr sz="10569">
                <a:solidFill>
                  <a:schemeClr val="tx2"/>
                </a:solidFill>
                <a:latin typeface="Arial" charset="0"/>
                <a:ea typeface="Arial" charset="0"/>
                <a:cs typeface="Arial" charset="0"/>
              </a:defRPr>
            </a:lvl6pPr>
            <a:lvl7pPr marL="2195290" algn="ctr" rtl="0" fontAlgn="base">
              <a:spcBef>
                <a:spcPct val="0"/>
              </a:spcBef>
              <a:spcAft>
                <a:spcPct val="0"/>
              </a:spcAft>
              <a:defRPr sz="10569">
                <a:solidFill>
                  <a:schemeClr val="tx2"/>
                </a:solidFill>
                <a:latin typeface="Arial" charset="0"/>
                <a:ea typeface="Arial" charset="0"/>
                <a:cs typeface="Arial" charset="0"/>
              </a:defRPr>
            </a:lvl7pPr>
            <a:lvl8pPr marL="3292938" algn="ctr" rtl="0" fontAlgn="base">
              <a:spcBef>
                <a:spcPct val="0"/>
              </a:spcBef>
              <a:spcAft>
                <a:spcPct val="0"/>
              </a:spcAft>
              <a:defRPr sz="10569">
                <a:solidFill>
                  <a:schemeClr val="tx2"/>
                </a:solidFill>
                <a:latin typeface="Arial" charset="0"/>
                <a:ea typeface="Arial" charset="0"/>
                <a:cs typeface="Arial" charset="0"/>
              </a:defRPr>
            </a:lvl8pPr>
            <a:lvl9pPr marL="4390582" algn="ctr" rtl="0" fontAlgn="base">
              <a:spcBef>
                <a:spcPct val="0"/>
              </a:spcBef>
              <a:spcAft>
                <a:spcPct val="0"/>
              </a:spcAft>
              <a:defRPr sz="10569">
                <a:solidFill>
                  <a:schemeClr val="tx2"/>
                </a:solidFill>
                <a:latin typeface="Arial" charset="0"/>
                <a:ea typeface="Arial" charset="0"/>
                <a:cs typeface="Arial"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7200" b="1" i="0" u="none" strike="noStrike" kern="0" cap="all" spc="0" normalizeH="0" baseline="0" noProof="0" dirty="0">
                <a:ln>
                  <a:noFill/>
                </a:ln>
                <a:solidFill>
                  <a:srgbClr val="93649C"/>
                </a:solidFill>
                <a:effectLst/>
                <a:uLnTx/>
                <a:uFillTx/>
                <a:latin typeface="Helvetica Neue Condensed" panose="02000503000000020004" pitchFamily="2" charset="0"/>
              </a:rPr>
              <a:t>title of your project here:</a:t>
            </a:r>
            <a:br>
              <a:rPr kumimoji="0" lang="en-US" sz="7200" b="1" i="0" u="none" strike="noStrike" kern="0" cap="all" spc="0" normalizeH="0" baseline="0" noProof="0" dirty="0">
                <a:ln>
                  <a:noFill/>
                </a:ln>
                <a:solidFill>
                  <a:srgbClr val="93649C"/>
                </a:solidFill>
                <a:effectLst/>
                <a:uLnTx/>
                <a:uFillTx/>
                <a:latin typeface="Helvetica Neue Condensed" panose="02000503000000020004" pitchFamily="2" charset="0"/>
              </a:rPr>
            </a:br>
            <a:r>
              <a:rPr kumimoji="0" lang="en-US" sz="7200" b="1" i="0" u="none" strike="noStrike" kern="0" cap="all" spc="0" normalizeH="0" baseline="0" noProof="0" dirty="0">
                <a:ln>
                  <a:noFill/>
                </a:ln>
                <a:solidFill>
                  <a:srgbClr val="93649C"/>
                </a:solidFill>
                <a:effectLst/>
                <a:uLnTx/>
                <a:uFillTx/>
                <a:latin typeface="Helvetica Neue Condensed" panose="02000503000000020004" pitchFamily="2" charset="0"/>
              </a:rPr>
              <a:t>NO MORE THAN TWO LINES</a:t>
            </a:r>
          </a:p>
        </p:txBody>
      </p:sp>
      <p:sp>
        <p:nvSpPr>
          <p:cNvPr id="18" name="Text Placeholder 21">
            <a:extLst>
              <a:ext uri="{FF2B5EF4-FFF2-40B4-BE49-F238E27FC236}">
                <a16:creationId xmlns:a16="http://schemas.microsoft.com/office/drawing/2014/main" id="{129D8A37-866C-45AE-8713-F4D3A8933CEF}"/>
              </a:ext>
            </a:extLst>
          </p:cNvPr>
          <p:cNvSpPr txBox="1">
            <a:spLocks/>
          </p:cNvSpPr>
          <p:nvPr/>
        </p:nvSpPr>
        <p:spPr bwMode="auto">
          <a:xfrm>
            <a:off x="11910484" y="3575871"/>
            <a:ext cx="7040911"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3649C"/>
                </a:solidFill>
                <a:effectLst/>
                <a:uLnTx/>
                <a:uFillTx/>
                <a:latin typeface="Helvetica Neue Light" panose="02000403000000020004" pitchFamily="2" charset="0"/>
              </a:rPr>
              <a:t>Supervised by:</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3649C"/>
                </a:solidFill>
                <a:effectLst/>
                <a:uLnTx/>
                <a:uFillTx/>
                <a:latin typeface="Helvetica Neue Light" panose="02000403000000020004" pitchFamily="2" charset="0"/>
              </a:rPr>
              <a:t>Professor A.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3649C"/>
                </a:solidFill>
                <a:effectLst/>
                <a:uLnTx/>
                <a:uFillTx/>
                <a:latin typeface="Helvetica Neue Light" panose="02000403000000020004" pitchFamily="2" charset="0"/>
              </a:rPr>
              <a:t>Dr. B. Name</a:t>
            </a:r>
          </a:p>
        </p:txBody>
      </p:sp>
      <p:sp>
        <p:nvSpPr>
          <p:cNvPr id="2" name="TextBox 1">
            <a:extLst>
              <a:ext uri="{FF2B5EF4-FFF2-40B4-BE49-F238E27FC236}">
                <a16:creationId xmlns:a16="http://schemas.microsoft.com/office/drawing/2014/main" id="{B517E159-734F-F849-D83A-093D3A981DB8}"/>
              </a:ext>
            </a:extLst>
          </p:cNvPr>
          <p:cNvSpPr txBox="1"/>
          <p:nvPr/>
        </p:nvSpPr>
        <p:spPr>
          <a:xfrm>
            <a:off x="8965406" y="31918927"/>
            <a:ext cx="4929188" cy="584775"/>
          </a:xfrm>
          <a:prstGeom prst="rect">
            <a:avLst/>
          </a:prstGeom>
          <a:noFill/>
        </p:spPr>
        <p:txBody>
          <a:bodyPr wrap="square" rtlCol="0">
            <a:spAutoFit/>
          </a:bodyPr>
          <a:lstStyle/>
          <a:p>
            <a:pPr algn="ctr"/>
            <a:r>
              <a:rPr lang="en-US" sz="3200" dirty="0">
                <a:latin typeface="Helvetica Neue Condensed" panose="02000503000000020004"/>
              </a:rPr>
              <a:t>YYYYSS-[</a:t>
            </a:r>
            <a:r>
              <a:rPr lang="en-US" sz="3200" dirty="0" err="1">
                <a:latin typeface="Helvetica Neue Condensed" panose="02000503000000020004"/>
              </a:rPr>
              <a:t>PosterID</a:t>
            </a:r>
            <a:r>
              <a:rPr lang="en-US" sz="3200" dirty="0">
                <a:latin typeface="Helvetica Neue Condensed" panose="02000503000000020004"/>
              </a:rPr>
              <a:t>]</a:t>
            </a:r>
            <a:endParaRPr lang="en-AU" sz="3200" dirty="0">
              <a:latin typeface="Helvetica Neue Condensed" panose="02000503000000020004"/>
            </a:endParaRPr>
          </a:p>
        </p:txBody>
      </p:sp>
    </p:spTree>
    <p:extLst>
      <p:ext uri="{BB962C8B-B14F-4D97-AF65-F5344CB8AC3E}">
        <p14:creationId xmlns:p14="http://schemas.microsoft.com/office/powerpoint/2010/main" val="28418695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46">
            <a:extLst>
              <a:ext uri="{FF2B5EF4-FFF2-40B4-BE49-F238E27FC236}">
                <a16:creationId xmlns:a16="http://schemas.microsoft.com/office/drawing/2014/main" id="{EE3E541E-9A58-449A-8119-73F8D50B400F}"/>
              </a:ext>
            </a:extLst>
          </p:cNvPr>
          <p:cNvSpPr txBox="1">
            <a:spLocks/>
          </p:cNvSpPr>
          <p:nvPr/>
        </p:nvSpPr>
        <p:spPr bwMode="auto">
          <a:xfrm>
            <a:off x="11045288" y="14932782"/>
            <a:ext cx="10728000" cy="16084225"/>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 qui dolorem ipsum quia dolor sit amet, consectetur, adipisci velit, sed quia non numquam eius modi tempora incidunt ut labore et dolore magnam aliquam quaerat voluptatem. Ut enim ad minima veniam, quis nostrum exercitationem ullam corporis suscipit laboriosam, nisi ut aliquid ex ea commodi consequatur? Quis autem vel eum iure reprehenderit qui in ea voluptate velit esse quam nihil molestiae consequatur, vel illum qui dolorem eum fugiat quo voluptas nulla pariatur?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CONCLUSIONS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Here you can put some conclusions for your poster. Keep them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A bullet or numbered list is often a good idea.</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Don’t just restate the aims or results.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If your project is under NDA or refers to sensitive intellectual property, you can anonymise your results (ie ”I will compare Material A with Material B” but don’t say what they are). Show your poster to your supervisor(s) at least 1 week before submission (or as stipulated in your Project Agreement) to get written approval that there is no sensitive IP in your submission. Refer to the information on Moodle if unsure. We want as many people as possible to be able to participate in the poster event!</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To learn more about how to make a great poster, see the links on Moodle.</a:t>
            </a:r>
            <a:endParaRPr kumimoji="0" lang="en-US" sz="24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References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Use a numbered citation style like this: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[1] Bodnar, AG, Ouellette, M, Lichsteiner, S, Wright, WE. Extension of life-span by introduction of telomerase into normal human cells. </a:t>
            </a:r>
            <a:r>
              <a:rPr kumimoji="0" lang="en-US" sz="2000" b="1" i="0" u="none" strike="noStrike" kern="0" cap="none" spc="0" normalizeH="0" baseline="0" noProof="0">
                <a:ln>
                  <a:noFill/>
                </a:ln>
                <a:solidFill>
                  <a:srgbClr val="393938"/>
                </a:solidFill>
                <a:effectLst/>
                <a:uLnTx/>
                <a:uFillTx/>
                <a:latin typeface="Helvetica Neue Light" panose="02000403000000020004" pitchFamily="2" charset="0"/>
              </a:rPr>
              <a:t>Science</a:t>
            </a: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 1998, 279, 348-352.</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You may omit the titles of articles to reduce the length of the Reference if necessary. You can also use ‘et al.’ if there are more than 4 or so authors.  Give DOI or URL for websites.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If you have a large number of references you can reduce the font size in this section ONLY. Keep it ≥ 20 pt.</a:t>
            </a: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dirty="0">
              <a:ln>
                <a:noFill/>
              </a:ln>
              <a:solidFill>
                <a:srgbClr val="393938"/>
              </a:solidFill>
              <a:effectLst/>
              <a:uLnTx/>
              <a:uFillTx/>
              <a:latin typeface="Helvetica Neue Light" panose="02000403000000020004" pitchFamily="2" charset="0"/>
            </a:endParaRPr>
          </a:p>
        </p:txBody>
      </p:sp>
      <mc:AlternateContent xmlns:mc="http://schemas.openxmlformats.org/markup-compatibility/2006" xmlns:a14="http://schemas.microsoft.com/office/drawing/2010/main">
        <mc:Choice Requires="a14">
          <p:sp>
            <p:nvSpPr>
              <p:cNvPr id="7" name="Text Placeholder 45">
                <a:extLst>
                  <a:ext uri="{FF2B5EF4-FFF2-40B4-BE49-F238E27FC236}">
                    <a16:creationId xmlns:a16="http://schemas.microsoft.com/office/drawing/2014/main" id="{6D61C5E4-D884-4C03-BEAB-4F898D022DF9}"/>
                  </a:ext>
                </a:extLst>
              </p:cNvPr>
              <p:cNvSpPr txBox="1">
                <a:spLocks/>
              </p:cNvSpPr>
              <p:nvPr/>
            </p:nvSpPr>
            <p:spPr bwMode="auto">
              <a:xfrm>
                <a:off x="197843" y="5800247"/>
                <a:ext cx="10728000" cy="1742395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Introduction</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Explain the aims and motivation for your project in a way that can be understood by other Engineers who may be outside your discipline. Don’t write too much. Refer to a few key references using a numbered citation style [1].</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Please use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Condensed Bold</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36pt all-caps for section headings, and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Light</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24-28pt for the body text.  Don’t make the font too much smaller; you should be able to read it on A1 paper from 3 metres away. 20pt is too small. The spacing between paragraphs is 12pt and you should not reduce it further.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Your poster will be printed on 609.6mm wide x 914.4mm long poster paper with a 5mm margin. </a:t>
                </a:r>
                <a:r>
                  <a:rPr kumimoji="0" lang="en-AU" sz="2400" b="0" i="0" u="sng" strike="noStrike" kern="0" cap="none" spc="0" normalizeH="0" baseline="0" noProof="0" dirty="0">
                    <a:ln>
                      <a:noFill/>
                    </a:ln>
                    <a:solidFill>
                      <a:srgbClr val="393938"/>
                    </a:solidFill>
                    <a:effectLst/>
                    <a:uLnTx/>
                    <a:uFillTx/>
                    <a:latin typeface="Helvetica Neue Light" panose="02000403000000020004" pitchFamily="2" charset="0"/>
                  </a:rPr>
                  <a:t>You don’t have to use this template</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If you create your own please ensure that it has a Title, Author &amp; Supervisor names at the top, and the Monash logo at the bottom. Leave a space at the middle of the bottom of the page for the Project ID.</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METHODS AND MATERIALS</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bullets and avoid huge blocks of text where possible.</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Keep it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 can adjust the section headings if they don’t suit your project.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Feel free to move things around on the page but try and stick to a two-column format.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use this template please don’t mess with the header or footer design.</a:t>
                </a:r>
              </a:p>
              <a:p>
                <a:pPr marL="0" marR="0" lvl="0" indent="0" algn="just" defTabSz="914400" rtl="0" eaLnBrk="0" fontAlgn="base" latinLnBrk="0" hangingPunct="0">
                  <a:lnSpc>
                    <a:spcPct val="100000"/>
                  </a:lnSpc>
                  <a:spcBef>
                    <a:spcPts val="1200"/>
                  </a:spcBef>
                  <a:spcAft>
                    <a:spcPts val="60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Equation Editor to insert centre-justified equations:</a:t>
                </a:r>
              </a:p>
              <a:p>
                <a:pPr marL="0" marR="0" lvl="0" indent="0" algn="just" defTabSz="914400" rtl="0" eaLnBrk="0" fontAlgn="base" latinLnBrk="0" hangingPunct="0">
                  <a:lnSpc>
                    <a:spcPct val="100000"/>
                  </a:lnSpc>
                  <a:spcBef>
                    <a:spcPts val="1200"/>
                  </a:spcBef>
                  <a:spcAft>
                    <a:spcPct val="0"/>
                  </a:spcAft>
                  <a:buClrTx/>
                  <a:buSzTx/>
                  <a:buFontTx/>
                  <a:buNone/>
                  <a:tabLst/>
                  <a:defRPr/>
                </a:pPr>
                <a14:m>
                  <m:oMathPara xmlns:m="http://schemas.openxmlformats.org/officeDocument/2006/math">
                    <m:oMathParaPr>
                      <m:jc m:val="centerGroup"/>
                    </m:oMathParaPr>
                    <m:oMath xmlns:m="http://schemas.openxmlformats.org/officeDocument/2006/math">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𝐹</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𝑚𝑎</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                          </m:t>
                      </m:r>
                      <m:d>
                        <m:dPr>
                          <m:ctrlPr>
                            <a:rPr kumimoji="0" lang="en-AU" sz="2400" b="0" i="1" u="none" strike="noStrike" kern="0" cap="none" spc="0" normalizeH="0" baseline="0" noProof="0">
                              <a:ln>
                                <a:noFill/>
                              </a:ln>
                              <a:solidFill>
                                <a:srgbClr val="393938"/>
                              </a:solidFill>
                              <a:effectLst/>
                              <a:uLnTx/>
                              <a:uFillTx/>
                              <a:latin typeface="Cambria Math" panose="02040503050406030204" pitchFamily="18" charset="0"/>
                            </a:rPr>
                          </m:ctrlPr>
                        </m:dPr>
                        <m:e>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1</m:t>
                          </m:r>
                        </m:e>
                      </m:d>
                    </m:oMath>
                  </m:oMathPara>
                </a14:m>
                <a:endPar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need to refer to eqn. 1 later, give it a number.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RESULTS AND DISCUSSION</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Remember “show, don’t tell.” Use photos, graphs and tables to convey your results. Let the data speak for itself.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Don’t just copy from your Final Report; rephrase for brevity.</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text to point out essential features and key/new observations. Resist the temptation to describe every feature of your results or to state the obvious. You can rearrange the figures and text blocks as you like. </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This is placeholder text: </a:t>
                </a:r>
                <a:r>
                  <a:rPr kumimoji="0" lang="lv-LV" sz="2400" b="0" i="0" u="none" strike="noStrike" kern="0" cap="none" spc="0" normalizeH="0" baseline="0" noProof="1">
                    <a:ln>
                      <a:noFill/>
                    </a:ln>
                    <a:solidFill>
                      <a:srgbClr val="393938"/>
                    </a:solidFill>
                    <a:effectLst/>
                    <a:uLnTx/>
                    <a:uFillTx/>
                  </a:rPr>
                  <a:t>Lorem ipsum dolor sit amet, consectetur adipiscing elit, sed do eiusmod tempor incididunt ut labore et dolore magna aliqua. Ut enim ad minim veniam, quis nostrud exercitation ullamco laboris nisi ut aliquip ex ea commodo consequat. Duis aute irure dolor in reprehenderit…</a:t>
                </a:r>
              </a:p>
            </p:txBody>
          </p:sp>
        </mc:Choice>
        <mc:Fallback xmlns="">
          <p:sp>
            <p:nvSpPr>
              <p:cNvPr id="7" name="Text Placeholder 45">
                <a:extLst>
                  <a:ext uri="{FF2B5EF4-FFF2-40B4-BE49-F238E27FC236}">
                    <a16:creationId xmlns:a16="http://schemas.microsoft.com/office/drawing/2014/main" id="{6D61C5E4-D884-4C03-BEAB-4F898D022DF9}"/>
                  </a:ext>
                </a:extLst>
              </p:cNvPr>
              <p:cNvSpPr txBox="1">
                <a:spLocks noRot="1" noChangeAspect="1" noMove="1" noResize="1" noEditPoints="1" noAdjustHandles="1" noChangeArrowheads="1" noChangeShapeType="1" noTextEdit="1"/>
              </p:cNvSpPr>
              <p:nvPr/>
            </p:nvSpPr>
            <p:spPr bwMode="auto">
              <a:xfrm>
                <a:off x="197843" y="5800247"/>
                <a:ext cx="10728000" cy="17423956"/>
              </a:xfrm>
              <a:prstGeom prst="rect">
                <a:avLst/>
              </a:prstGeom>
              <a:blipFill>
                <a:blip r:embed="rId3"/>
                <a:stretch>
                  <a:fillRect l="-568" t="-175"/>
                </a:stretch>
              </a:blipFill>
              <a:ln w="9525">
                <a:noFill/>
                <a:miter lim="800000"/>
                <a:headEnd/>
                <a:tailEnd/>
              </a:ln>
            </p:spPr>
            <p:txBody>
              <a:bodyPr/>
              <a:lstStyle/>
              <a:p>
                <a:r>
                  <a:rPr lang="en-AU">
                    <a:noFill/>
                  </a:rPr>
                  <a:t> </a:t>
                </a:r>
              </a:p>
            </p:txBody>
          </p:sp>
        </mc:Fallback>
      </mc:AlternateContent>
      <p:pic>
        <p:nvPicPr>
          <p:cNvPr id="12" name="Picture Placeholder 2">
            <a:extLst>
              <a:ext uri="{FF2B5EF4-FFF2-40B4-BE49-F238E27FC236}">
                <a16:creationId xmlns:a16="http://schemas.microsoft.com/office/drawing/2014/main" id="{D568EFFF-F03F-45E8-9CC7-FF24CC7D1ED3}"/>
              </a:ext>
            </a:extLst>
          </p:cNvPr>
          <p:cNvPicPr>
            <a:picLocks noChangeAspect="1"/>
          </p:cNvPicPr>
          <p:nvPr/>
        </p:nvPicPr>
        <p:blipFill rotWithShape="1">
          <a:blip r:embed="rId4"/>
          <a:srcRect t="425" b="-1523"/>
          <a:stretch/>
        </p:blipFill>
        <p:spPr bwMode="auto">
          <a:xfrm>
            <a:off x="198438" y="22796205"/>
            <a:ext cx="10726737" cy="7230501"/>
          </a:xfrm>
          <a:prstGeom prst="rect">
            <a:avLst/>
          </a:prstGeom>
          <a:noFill/>
          <a:ln w="9525">
            <a:noFill/>
            <a:miter lim="800000"/>
            <a:headEnd/>
            <a:tailEnd/>
          </a:ln>
        </p:spPr>
      </p:pic>
      <p:pic>
        <p:nvPicPr>
          <p:cNvPr id="13" name="Picture Placeholder 4">
            <a:extLst>
              <a:ext uri="{FF2B5EF4-FFF2-40B4-BE49-F238E27FC236}">
                <a16:creationId xmlns:a16="http://schemas.microsoft.com/office/drawing/2014/main" id="{8F07018C-DE76-4EEF-AFEE-83F8722213BA}"/>
              </a:ext>
            </a:extLst>
          </p:cNvPr>
          <p:cNvPicPr>
            <a:picLocks noChangeAspect="1"/>
          </p:cNvPicPr>
          <p:nvPr/>
        </p:nvPicPr>
        <p:blipFill rotWithShape="1">
          <a:blip r:embed="rId5"/>
          <a:srcRect l="29029" r="29029"/>
          <a:stretch/>
        </p:blipFill>
        <p:spPr bwMode="auto">
          <a:xfrm>
            <a:off x="11045288" y="5983127"/>
            <a:ext cx="10728000" cy="7869357"/>
          </a:xfrm>
          <a:prstGeom prst="rect">
            <a:avLst/>
          </a:prstGeom>
          <a:noFill/>
          <a:ln w="9525">
            <a:noFill/>
            <a:miter lim="800000"/>
            <a:headEnd/>
            <a:tailEnd/>
          </a:ln>
        </p:spPr>
      </p:pic>
      <p:sp>
        <p:nvSpPr>
          <p:cNvPr id="14" name="Text Placeholder 80">
            <a:extLst>
              <a:ext uri="{FF2B5EF4-FFF2-40B4-BE49-F238E27FC236}">
                <a16:creationId xmlns:a16="http://schemas.microsoft.com/office/drawing/2014/main" id="{AD1B1E80-445E-408C-93F0-EDDB55E43B5F}"/>
              </a:ext>
            </a:extLst>
          </p:cNvPr>
          <p:cNvSpPr txBox="1">
            <a:spLocks/>
          </p:cNvSpPr>
          <p:nvPr/>
        </p:nvSpPr>
        <p:spPr bwMode="auto">
          <a:xfrm>
            <a:off x="198438" y="29946600"/>
            <a:ext cx="10726737" cy="1065213"/>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1 caption goes here. No more than two lines of text. This is the second line of the caption.</a:t>
            </a:r>
          </a:p>
        </p:txBody>
      </p:sp>
      <p:sp>
        <p:nvSpPr>
          <p:cNvPr id="15" name="Text Placeholder 81">
            <a:extLst>
              <a:ext uri="{FF2B5EF4-FFF2-40B4-BE49-F238E27FC236}">
                <a16:creationId xmlns:a16="http://schemas.microsoft.com/office/drawing/2014/main" id="{5BE17245-06C2-4A09-A055-81D0BD9BBA5B}"/>
              </a:ext>
            </a:extLst>
          </p:cNvPr>
          <p:cNvSpPr txBox="1">
            <a:spLocks/>
          </p:cNvSpPr>
          <p:nvPr/>
        </p:nvSpPr>
        <p:spPr bwMode="auto">
          <a:xfrm>
            <a:off x="11045288" y="13889060"/>
            <a:ext cx="10728000" cy="109606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2. You can move the figures and text around on the page as you like, but try and stick to a two-column format.</a:t>
            </a:r>
          </a:p>
        </p:txBody>
      </p:sp>
      <p:sp>
        <p:nvSpPr>
          <p:cNvPr id="16" name="Text Placeholder 20">
            <a:extLst>
              <a:ext uri="{FF2B5EF4-FFF2-40B4-BE49-F238E27FC236}">
                <a16:creationId xmlns:a16="http://schemas.microsoft.com/office/drawing/2014/main" id="{85365899-922C-4648-A5F2-F64CA78D19DE}"/>
              </a:ext>
            </a:extLst>
          </p:cNvPr>
          <p:cNvSpPr txBox="1">
            <a:spLocks/>
          </p:cNvSpPr>
          <p:nvPr/>
        </p:nvSpPr>
        <p:spPr bwMode="auto">
          <a:xfrm>
            <a:off x="543611" y="3575871"/>
            <a:ext cx="7996885"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1668A3"/>
                </a:solidFill>
                <a:effectLst/>
                <a:uLnTx/>
                <a:uFillTx/>
                <a:latin typeface="Helvetica Neue Light" panose="02000403000000020004" pitchFamily="2" charset="0"/>
              </a:rPr>
              <a:t>Your Full Name Here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1668A3"/>
                </a:solidFill>
                <a:effectLst/>
                <a:uLnTx/>
                <a:uFillTx/>
                <a:latin typeface="Helvetica Neue Light" panose="02000403000000020004" pitchFamily="2" charset="0"/>
              </a:rPr>
              <a:t>Group Member 2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1668A3"/>
                </a:solidFill>
                <a:effectLst/>
                <a:uLnTx/>
                <a:uFillTx/>
                <a:latin typeface="Helvetica Neue Light" panose="02000403000000020004" pitchFamily="2" charset="0"/>
              </a:rPr>
              <a:t>(Use 2 columns if &gt;3 students)</a:t>
            </a:r>
          </a:p>
        </p:txBody>
      </p:sp>
      <p:sp>
        <p:nvSpPr>
          <p:cNvPr id="17" name="Title 15">
            <a:extLst>
              <a:ext uri="{FF2B5EF4-FFF2-40B4-BE49-F238E27FC236}">
                <a16:creationId xmlns:a16="http://schemas.microsoft.com/office/drawing/2014/main" id="{05BEA977-7BE3-4035-AA6D-73AE00BAACEF}"/>
              </a:ext>
            </a:extLst>
          </p:cNvPr>
          <p:cNvSpPr txBox="1">
            <a:spLocks/>
          </p:cNvSpPr>
          <p:nvPr/>
        </p:nvSpPr>
        <p:spPr bwMode="auto">
          <a:xfrm>
            <a:off x="543611" y="398950"/>
            <a:ext cx="16135045" cy="2411270"/>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algn="l" rtl="0" eaLnBrk="0" fontAlgn="base" hangingPunct="0">
              <a:spcBef>
                <a:spcPct val="0"/>
              </a:spcBef>
              <a:spcAft>
                <a:spcPct val="0"/>
              </a:spcAft>
              <a:defRPr sz="9600" b="1" i="0" cap="all" baseline="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vl2pPr algn="ctr" rtl="0" eaLnBrk="0" fontAlgn="base" hangingPunct="0">
              <a:spcBef>
                <a:spcPct val="0"/>
              </a:spcBef>
              <a:spcAft>
                <a:spcPct val="0"/>
              </a:spcAft>
              <a:defRPr sz="10569">
                <a:solidFill>
                  <a:schemeClr val="tx2"/>
                </a:solidFill>
                <a:latin typeface="Arial" charset="0"/>
                <a:ea typeface="Arial" charset="0"/>
                <a:cs typeface="Arial" charset="0"/>
              </a:defRPr>
            </a:lvl2pPr>
            <a:lvl3pPr algn="ctr" rtl="0" eaLnBrk="0" fontAlgn="base" hangingPunct="0">
              <a:spcBef>
                <a:spcPct val="0"/>
              </a:spcBef>
              <a:spcAft>
                <a:spcPct val="0"/>
              </a:spcAft>
              <a:defRPr sz="10569">
                <a:solidFill>
                  <a:schemeClr val="tx2"/>
                </a:solidFill>
                <a:latin typeface="Arial" charset="0"/>
                <a:ea typeface="Arial" charset="0"/>
                <a:cs typeface="Arial" charset="0"/>
              </a:defRPr>
            </a:lvl3pPr>
            <a:lvl4pPr algn="ctr" rtl="0" eaLnBrk="0" fontAlgn="base" hangingPunct="0">
              <a:spcBef>
                <a:spcPct val="0"/>
              </a:spcBef>
              <a:spcAft>
                <a:spcPct val="0"/>
              </a:spcAft>
              <a:defRPr sz="10569">
                <a:solidFill>
                  <a:schemeClr val="tx2"/>
                </a:solidFill>
                <a:latin typeface="Arial" charset="0"/>
                <a:ea typeface="Arial" charset="0"/>
                <a:cs typeface="Arial" charset="0"/>
              </a:defRPr>
            </a:lvl4pPr>
            <a:lvl5pPr algn="ctr" rtl="0" eaLnBrk="0" fontAlgn="base" hangingPunct="0">
              <a:spcBef>
                <a:spcPct val="0"/>
              </a:spcBef>
              <a:spcAft>
                <a:spcPct val="0"/>
              </a:spcAft>
              <a:defRPr sz="10569">
                <a:solidFill>
                  <a:schemeClr val="tx2"/>
                </a:solidFill>
                <a:latin typeface="Arial" charset="0"/>
                <a:ea typeface="Arial" charset="0"/>
                <a:cs typeface="Arial" charset="0"/>
              </a:defRPr>
            </a:lvl5pPr>
            <a:lvl6pPr marL="1097645" algn="ctr" rtl="0" fontAlgn="base">
              <a:spcBef>
                <a:spcPct val="0"/>
              </a:spcBef>
              <a:spcAft>
                <a:spcPct val="0"/>
              </a:spcAft>
              <a:defRPr sz="10569">
                <a:solidFill>
                  <a:schemeClr val="tx2"/>
                </a:solidFill>
                <a:latin typeface="Arial" charset="0"/>
                <a:ea typeface="Arial" charset="0"/>
                <a:cs typeface="Arial" charset="0"/>
              </a:defRPr>
            </a:lvl6pPr>
            <a:lvl7pPr marL="2195290" algn="ctr" rtl="0" fontAlgn="base">
              <a:spcBef>
                <a:spcPct val="0"/>
              </a:spcBef>
              <a:spcAft>
                <a:spcPct val="0"/>
              </a:spcAft>
              <a:defRPr sz="10569">
                <a:solidFill>
                  <a:schemeClr val="tx2"/>
                </a:solidFill>
                <a:latin typeface="Arial" charset="0"/>
                <a:ea typeface="Arial" charset="0"/>
                <a:cs typeface="Arial" charset="0"/>
              </a:defRPr>
            </a:lvl7pPr>
            <a:lvl8pPr marL="3292938" algn="ctr" rtl="0" fontAlgn="base">
              <a:spcBef>
                <a:spcPct val="0"/>
              </a:spcBef>
              <a:spcAft>
                <a:spcPct val="0"/>
              </a:spcAft>
              <a:defRPr sz="10569">
                <a:solidFill>
                  <a:schemeClr val="tx2"/>
                </a:solidFill>
                <a:latin typeface="Arial" charset="0"/>
                <a:ea typeface="Arial" charset="0"/>
                <a:cs typeface="Arial" charset="0"/>
              </a:defRPr>
            </a:lvl8pPr>
            <a:lvl9pPr marL="4390582" algn="ctr" rtl="0" fontAlgn="base">
              <a:spcBef>
                <a:spcPct val="0"/>
              </a:spcBef>
              <a:spcAft>
                <a:spcPct val="0"/>
              </a:spcAft>
              <a:defRPr sz="10569">
                <a:solidFill>
                  <a:schemeClr val="tx2"/>
                </a:solidFill>
                <a:latin typeface="Arial" charset="0"/>
                <a:ea typeface="Arial" charset="0"/>
                <a:cs typeface="Arial"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7200" b="1" i="0" u="none" strike="noStrike" kern="0" cap="all" spc="0" normalizeH="0" baseline="0" noProof="0" dirty="0">
                <a:ln>
                  <a:noFill/>
                </a:ln>
                <a:solidFill>
                  <a:srgbClr val="1668A3"/>
                </a:solidFill>
                <a:effectLst/>
                <a:uLnTx/>
                <a:uFillTx/>
                <a:latin typeface="Helvetica Neue Condensed" panose="02000503000000020004" pitchFamily="2" charset="0"/>
              </a:rPr>
              <a:t>title of your project here:</a:t>
            </a:r>
            <a:br>
              <a:rPr kumimoji="0" lang="en-US" sz="7200" b="1" i="0" u="none" strike="noStrike" kern="0" cap="all" spc="0" normalizeH="0" baseline="0" noProof="0" dirty="0">
                <a:ln>
                  <a:noFill/>
                </a:ln>
                <a:solidFill>
                  <a:srgbClr val="1668A3"/>
                </a:solidFill>
                <a:effectLst/>
                <a:uLnTx/>
                <a:uFillTx/>
                <a:latin typeface="Helvetica Neue Condensed" panose="02000503000000020004" pitchFamily="2" charset="0"/>
              </a:rPr>
            </a:br>
            <a:r>
              <a:rPr kumimoji="0" lang="en-US" sz="7200" b="1" i="0" u="none" strike="noStrike" kern="0" cap="all" spc="0" normalizeH="0" baseline="0" noProof="0" dirty="0">
                <a:ln>
                  <a:noFill/>
                </a:ln>
                <a:solidFill>
                  <a:srgbClr val="1668A3"/>
                </a:solidFill>
                <a:effectLst/>
                <a:uLnTx/>
                <a:uFillTx/>
                <a:latin typeface="Helvetica Neue Condensed" panose="02000503000000020004" pitchFamily="2" charset="0"/>
              </a:rPr>
              <a:t>NO MORE THAN TWO LINES</a:t>
            </a:r>
          </a:p>
        </p:txBody>
      </p:sp>
      <p:sp>
        <p:nvSpPr>
          <p:cNvPr id="18" name="Text Placeholder 21">
            <a:extLst>
              <a:ext uri="{FF2B5EF4-FFF2-40B4-BE49-F238E27FC236}">
                <a16:creationId xmlns:a16="http://schemas.microsoft.com/office/drawing/2014/main" id="{129D8A37-866C-45AE-8713-F4D3A8933CEF}"/>
              </a:ext>
            </a:extLst>
          </p:cNvPr>
          <p:cNvSpPr txBox="1">
            <a:spLocks/>
          </p:cNvSpPr>
          <p:nvPr/>
        </p:nvSpPr>
        <p:spPr bwMode="auto">
          <a:xfrm>
            <a:off x="11910484" y="3575871"/>
            <a:ext cx="7040911"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1668A3"/>
                </a:solidFill>
                <a:effectLst/>
                <a:uLnTx/>
                <a:uFillTx/>
                <a:latin typeface="Helvetica Neue Light" panose="02000403000000020004" pitchFamily="2" charset="0"/>
              </a:rPr>
              <a:t>Supervised by:</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1668A3"/>
                </a:solidFill>
                <a:effectLst/>
                <a:uLnTx/>
                <a:uFillTx/>
                <a:latin typeface="Helvetica Neue Light" panose="02000403000000020004" pitchFamily="2" charset="0"/>
              </a:rPr>
              <a:t>Professor A.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1668A3"/>
                </a:solidFill>
                <a:effectLst/>
                <a:uLnTx/>
                <a:uFillTx/>
                <a:latin typeface="Helvetica Neue Light" panose="02000403000000020004" pitchFamily="2" charset="0"/>
              </a:rPr>
              <a:t>Dr. B. Name</a:t>
            </a:r>
          </a:p>
        </p:txBody>
      </p:sp>
      <p:sp>
        <p:nvSpPr>
          <p:cNvPr id="2" name="TextBox 1">
            <a:extLst>
              <a:ext uri="{FF2B5EF4-FFF2-40B4-BE49-F238E27FC236}">
                <a16:creationId xmlns:a16="http://schemas.microsoft.com/office/drawing/2014/main" id="{42249E5B-947A-D197-716E-8F86A963C9E4}"/>
              </a:ext>
            </a:extLst>
          </p:cNvPr>
          <p:cNvSpPr txBox="1"/>
          <p:nvPr/>
        </p:nvSpPr>
        <p:spPr>
          <a:xfrm>
            <a:off x="8965406" y="31918927"/>
            <a:ext cx="4929188" cy="584775"/>
          </a:xfrm>
          <a:prstGeom prst="rect">
            <a:avLst/>
          </a:prstGeom>
          <a:noFill/>
        </p:spPr>
        <p:txBody>
          <a:bodyPr wrap="square" rtlCol="0">
            <a:spAutoFit/>
          </a:bodyPr>
          <a:lstStyle/>
          <a:p>
            <a:pPr algn="ctr"/>
            <a:r>
              <a:rPr lang="en-US" sz="3200" dirty="0">
                <a:latin typeface="Helvetica Neue Condensed" panose="02000503000000020004"/>
              </a:rPr>
              <a:t>YYYYSS-[</a:t>
            </a:r>
            <a:r>
              <a:rPr lang="en-US" sz="3200" dirty="0" err="1">
                <a:latin typeface="Helvetica Neue Condensed" panose="02000503000000020004"/>
              </a:rPr>
              <a:t>PosterID</a:t>
            </a:r>
            <a:r>
              <a:rPr lang="en-US" sz="3200" dirty="0">
                <a:latin typeface="Helvetica Neue Condensed" panose="02000503000000020004"/>
              </a:rPr>
              <a:t>]</a:t>
            </a:r>
            <a:endParaRPr lang="en-AU" sz="3200" dirty="0">
              <a:latin typeface="Helvetica Neue Condensed" panose="02000503000000020004"/>
            </a:endParaRPr>
          </a:p>
        </p:txBody>
      </p:sp>
    </p:spTree>
    <p:extLst>
      <p:ext uri="{BB962C8B-B14F-4D97-AF65-F5344CB8AC3E}">
        <p14:creationId xmlns:p14="http://schemas.microsoft.com/office/powerpoint/2010/main" val="210101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46">
            <a:extLst>
              <a:ext uri="{FF2B5EF4-FFF2-40B4-BE49-F238E27FC236}">
                <a16:creationId xmlns:a16="http://schemas.microsoft.com/office/drawing/2014/main" id="{EE3E541E-9A58-449A-8119-73F8D50B400F}"/>
              </a:ext>
            </a:extLst>
          </p:cNvPr>
          <p:cNvSpPr txBox="1">
            <a:spLocks/>
          </p:cNvSpPr>
          <p:nvPr/>
        </p:nvSpPr>
        <p:spPr bwMode="auto">
          <a:xfrm>
            <a:off x="11045288" y="14932782"/>
            <a:ext cx="10728000" cy="16084225"/>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 qui dolorem ipsum quia dolor sit amet, consectetur, adipisci velit, sed quia non numquam eius modi tempora incidunt ut labore et dolore magnam aliquam quaerat voluptatem. Ut enim ad minima veniam, quis nostrum exercitationem ullam corporis suscipit laboriosam, nisi ut aliquid ex ea commodi consequatur? Quis autem vel eum iure reprehenderit qui in ea voluptate velit esse quam nihil molestiae consequatur, vel illum qui dolorem eum fugiat quo voluptas nulla pariatur?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CONCLUSIONS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Here you can put some conclusions for your poster. Keep them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A bullet or numbered list is often a good idea.</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Don’t just restate the aims or results.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If your project is under NDA or refers to sensitive intellectual property, you can anonymise your results (ie ”I will compare Material A with Material B” but don’t say what they are). Show your poster to your supervisor(s) at least 1 week before submission (or as stipulated in your Project Agreement) to get written approval that there is no sensitive IP in your submission. Refer to the information on Moodle if unsure. We want as many people as possible to be able to participate in the poster event!</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To learn more about how to make a great poster, see the links on Moodle.</a:t>
            </a:r>
            <a:endParaRPr kumimoji="0" lang="en-US" sz="24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References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Use a numbered citation style like this: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[1] Bodnar, AG, Ouellette, M, Lichsteiner, S, Wright, WE. Extension of life-span by introduction of telomerase into normal human cells. </a:t>
            </a:r>
            <a:r>
              <a:rPr kumimoji="0" lang="en-US" sz="2000" b="1" i="0" u="none" strike="noStrike" kern="0" cap="none" spc="0" normalizeH="0" baseline="0" noProof="0">
                <a:ln>
                  <a:noFill/>
                </a:ln>
                <a:solidFill>
                  <a:srgbClr val="393938"/>
                </a:solidFill>
                <a:effectLst/>
                <a:uLnTx/>
                <a:uFillTx/>
                <a:latin typeface="Helvetica Neue Light" panose="02000403000000020004" pitchFamily="2" charset="0"/>
              </a:rPr>
              <a:t>Science</a:t>
            </a: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 1998, 279, 348-352.</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You may omit the titles of articles to reduce the length of the Reference if necessary. You can also use ‘et al.’ if there are more than 4 or so authors.  Give DOI or URL for websites.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If you have a large number of references you can reduce the font size in this section ONLY. Keep it ≥ 20 pt.</a:t>
            </a: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dirty="0">
              <a:ln>
                <a:noFill/>
              </a:ln>
              <a:solidFill>
                <a:srgbClr val="393938"/>
              </a:solidFill>
              <a:effectLst/>
              <a:uLnTx/>
              <a:uFillTx/>
              <a:latin typeface="Helvetica Neue Light" panose="02000403000000020004" pitchFamily="2" charset="0"/>
            </a:endParaRPr>
          </a:p>
        </p:txBody>
      </p:sp>
      <mc:AlternateContent xmlns:mc="http://schemas.openxmlformats.org/markup-compatibility/2006" xmlns:a14="http://schemas.microsoft.com/office/drawing/2010/main">
        <mc:Choice Requires="a14">
          <p:sp>
            <p:nvSpPr>
              <p:cNvPr id="7" name="Text Placeholder 45">
                <a:extLst>
                  <a:ext uri="{FF2B5EF4-FFF2-40B4-BE49-F238E27FC236}">
                    <a16:creationId xmlns:a16="http://schemas.microsoft.com/office/drawing/2014/main" id="{6D61C5E4-D884-4C03-BEAB-4F898D022DF9}"/>
                  </a:ext>
                </a:extLst>
              </p:cNvPr>
              <p:cNvSpPr txBox="1">
                <a:spLocks/>
              </p:cNvSpPr>
              <p:nvPr/>
            </p:nvSpPr>
            <p:spPr bwMode="auto">
              <a:xfrm>
                <a:off x="197843" y="5800247"/>
                <a:ext cx="10728000" cy="1742395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Introduction</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Explain the aims and motivation for your project in a way that can be understood by other Engineers who may be outside your discipline. Don’t write too much. Refer to a few key references using a numbered citation style [1].</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Please use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Condensed Bold</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36pt all-caps for section headings, and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Light</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24-28pt for the body text.  Don’t make the font too much smaller; you should be able to read it on A1 paper from 3 metres away. 20pt is too small. The spacing between paragraphs is 12pt and you should not reduce it further.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Your poster will be printed on 609.6mm wide x 914.4mm long poster paper with a 5mm margin. </a:t>
                </a:r>
                <a:r>
                  <a:rPr kumimoji="0" lang="en-AU" sz="2400" b="0" i="0" u="sng" strike="noStrike" kern="0" cap="none" spc="0" normalizeH="0" baseline="0" noProof="0" dirty="0">
                    <a:ln>
                      <a:noFill/>
                    </a:ln>
                    <a:solidFill>
                      <a:srgbClr val="393938"/>
                    </a:solidFill>
                    <a:effectLst/>
                    <a:uLnTx/>
                    <a:uFillTx/>
                    <a:latin typeface="Helvetica Neue Light" panose="02000403000000020004" pitchFamily="2" charset="0"/>
                  </a:rPr>
                  <a:t>You don’t have to use this template</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If you create your own please ensure that it has a Title, Author &amp; Supervisor names at the top, and the Monash logo at the bottom. Leave a space at the middle of the bottom of the page for the Project ID.</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METHODS AND MATERIALS</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bullets and avoid huge blocks of text where possible.</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Keep it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 can adjust the section headings if they don’t suit your project.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Feel free to move things around on the page but try and stick to a two-column format.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use this template please don’t mess with the header or footer design.</a:t>
                </a:r>
              </a:p>
              <a:p>
                <a:pPr marL="0" marR="0" lvl="0" indent="0" algn="just" defTabSz="914400" rtl="0" eaLnBrk="0" fontAlgn="base" latinLnBrk="0" hangingPunct="0">
                  <a:lnSpc>
                    <a:spcPct val="100000"/>
                  </a:lnSpc>
                  <a:spcBef>
                    <a:spcPts val="1200"/>
                  </a:spcBef>
                  <a:spcAft>
                    <a:spcPts val="60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Equation Editor to insert centre-justified equations:</a:t>
                </a:r>
              </a:p>
              <a:p>
                <a:pPr marL="0" marR="0" lvl="0" indent="0" algn="just" defTabSz="914400" rtl="0" eaLnBrk="0" fontAlgn="base" latinLnBrk="0" hangingPunct="0">
                  <a:lnSpc>
                    <a:spcPct val="100000"/>
                  </a:lnSpc>
                  <a:spcBef>
                    <a:spcPts val="1200"/>
                  </a:spcBef>
                  <a:spcAft>
                    <a:spcPct val="0"/>
                  </a:spcAft>
                  <a:buClrTx/>
                  <a:buSzTx/>
                  <a:buFontTx/>
                  <a:buNone/>
                  <a:tabLst/>
                  <a:defRPr/>
                </a:pPr>
                <a14:m>
                  <m:oMathPara xmlns:m="http://schemas.openxmlformats.org/officeDocument/2006/math">
                    <m:oMathParaPr>
                      <m:jc m:val="centerGroup"/>
                    </m:oMathParaPr>
                    <m:oMath xmlns:m="http://schemas.openxmlformats.org/officeDocument/2006/math">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𝐹</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𝑚𝑎</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                          </m:t>
                      </m:r>
                      <m:d>
                        <m:dPr>
                          <m:ctrlPr>
                            <a:rPr kumimoji="0" lang="en-AU" sz="2400" b="0" i="1" u="none" strike="noStrike" kern="0" cap="none" spc="0" normalizeH="0" baseline="0" noProof="0">
                              <a:ln>
                                <a:noFill/>
                              </a:ln>
                              <a:solidFill>
                                <a:srgbClr val="393938"/>
                              </a:solidFill>
                              <a:effectLst/>
                              <a:uLnTx/>
                              <a:uFillTx/>
                              <a:latin typeface="Cambria Math" panose="02040503050406030204" pitchFamily="18" charset="0"/>
                            </a:rPr>
                          </m:ctrlPr>
                        </m:dPr>
                        <m:e>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1</m:t>
                          </m:r>
                        </m:e>
                      </m:d>
                    </m:oMath>
                  </m:oMathPara>
                </a14:m>
                <a:endPar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need to refer to eqn. 1 later, give it a number.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RESULTS AND DISCUSSION</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Remember “show, don’t tell.” Use photos, graphs and tables to convey your results. Let the data speak for itself.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Don’t just copy from your Final Report; rephrase for brevity.</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text to point out essential features and key/new observations. Resist the temptation to describe every feature of your results or to state the obvious. You can rearrange the figures and text blocks as you like. </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This is placeholder text: </a:t>
                </a:r>
                <a:r>
                  <a:rPr kumimoji="0" lang="lv-LV" sz="2400" b="0" i="0" u="none" strike="noStrike" kern="0" cap="none" spc="0" normalizeH="0" baseline="0" noProof="1">
                    <a:ln>
                      <a:noFill/>
                    </a:ln>
                    <a:solidFill>
                      <a:srgbClr val="393938"/>
                    </a:solidFill>
                    <a:effectLst/>
                    <a:uLnTx/>
                    <a:uFillTx/>
                  </a:rPr>
                  <a:t>Lorem ipsum dolor sit amet, consectetur adipiscing elit, sed do eiusmod tempor incididunt ut labore et dolore magna aliqua. Ut enim ad minim veniam, quis nostrud exercitation ullamco laboris nisi ut aliquip ex ea commodo consequat. Duis aute irure dolor in reprehenderit…</a:t>
                </a:r>
              </a:p>
            </p:txBody>
          </p:sp>
        </mc:Choice>
        <mc:Fallback xmlns="">
          <p:sp>
            <p:nvSpPr>
              <p:cNvPr id="7" name="Text Placeholder 45">
                <a:extLst>
                  <a:ext uri="{FF2B5EF4-FFF2-40B4-BE49-F238E27FC236}">
                    <a16:creationId xmlns:a16="http://schemas.microsoft.com/office/drawing/2014/main" id="{6D61C5E4-D884-4C03-BEAB-4F898D022DF9}"/>
                  </a:ext>
                </a:extLst>
              </p:cNvPr>
              <p:cNvSpPr txBox="1">
                <a:spLocks noRot="1" noChangeAspect="1" noMove="1" noResize="1" noEditPoints="1" noAdjustHandles="1" noChangeArrowheads="1" noChangeShapeType="1" noTextEdit="1"/>
              </p:cNvSpPr>
              <p:nvPr/>
            </p:nvSpPr>
            <p:spPr bwMode="auto">
              <a:xfrm>
                <a:off x="197843" y="5800247"/>
                <a:ext cx="10728000" cy="17423956"/>
              </a:xfrm>
              <a:prstGeom prst="rect">
                <a:avLst/>
              </a:prstGeom>
              <a:blipFill>
                <a:blip r:embed="rId3"/>
                <a:stretch>
                  <a:fillRect l="-568" t="-175"/>
                </a:stretch>
              </a:blipFill>
              <a:ln w="9525">
                <a:noFill/>
                <a:miter lim="800000"/>
                <a:headEnd/>
                <a:tailEnd/>
              </a:ln>
            </p:spPr>
            <p:txBody>
              <a:bodyPr/>
              <a:lstStyle/>
              <a:p>
                <a:r>
                  <a:rPr lang="en-AU">
                    <a:noFill/>
                  </a:rPr>
                  <a:t> </a:t>
                </a:r>
              </a:p>
            </p:txBody>
          </p:sp>
        </mc:Fallback>
      </mc:AlternateContent>
      <p:pic>
        <p:nvPicPr>
          <p:cNvPr id="12" name="Picture Placeholder 2">
            <a:extLst>
              <a:ext uri="{FF2B5EF4-FFF2-40B4-BE49-F238E27FC236}">
                <a16:creationId xmlns:a16="http://schemas.microsoft.com/office/drawing/2014/main" id="{D568EFFF-F03F-45E8-9CC7-FF24CC7D1ED3}"/>
              </a:ext>
            </a:extLst>
          </p:cNvPr>
          <p:cNvPicPr>
            <a:picLocks noChangeAspect="1"/>
          </p:cNvPicPr>
          <p:nvPr/>
        </p:nvPicPr>
        <p:blipFill rotWithShape="1">
          <a:blip r:embed="rId4"/>
          <a:srcRect t="425" b="-1523"/>
          <a:stretch/>
        </p:blipFill>
        <p:spPr bwMode="auto">
          <a:xfrm>
            <a:off x="198438" y="22796205"/>
            <a:ext cx="10726737" cy="7230501"/>
          </a:xfrm>
          <a:prstGeom prst="rect">
            <a:avLst/>
          </a:prstGeom>
          <a:noFill/>
          <a:ln w="9525">
            <a:noFill/>
            <a:miter lim="800000"/>
            <a:headEnd/>
            <a:tailEnd/>
          </a:ln>
        </p:spPr>
      </p:pic>
      <p:pic>
        <p:nvPicPr>
          <p:cNvPr id="13" name="Picture Placeholder 4">
            <a:extLst>
              <a:ext uri="{FF2B5EF4-FFF2-40B4-BE49-F238E27FC236}">
                <a16:creationId xmlns:a16="http://schemas.microsoft.com/office/drawing/2014/main" id="{8F07018C-DE76-4EEF-AFEE-83F8722213BA}"/>
              </a:ext>
            </a:extLst>
          </p:cNvPr>
          <p:cNvPicPr>
            <a:picLocks noChangeAspect="1"/>
          </p:cNvPicPr>
          <p:nvPr/>
        </p:nvPicPr>
        <p:blipFill rotWithShape="1">
          <a:blip r:embed="rId5"/>
          <a:srcRect l="29029" r="29029"/>
          <a:stretch/>
        </p:blipFill>
        <p:spPr bwMode="auto">
          <a:xfrm>
            <a:off x="11045288" y="5983127"/>
            <a:ext cx="10728000" cy="7869357"/>
          </a:xfrm>
          <a:prstGeom prst="rect">
            <a:avLst/>
          </a:prstGeom>
          <a:noFill/>
          <a:ln w="9525">
            <a:noFill/>
            <a:miter lim="800000"/>
            <a:headEnd/>
            <a:tailEnd/>
          </a:ln>
        </p:spPr>
      </p:pic>
      <p:sp>
        <p:nvSpPr>
          <p:cNvPr id="14" name="Text Placeholder 80">
            <a:extLst>
              <a:ext uri="{FF2B5EF4-FFF2-40B4-BE49-F238E27FC236}">
                <a16:creationId xmlns:a16="http://schemas.microsoft.com/office/drawing/2014/main" id="{AD1B1E80-445E-408C-93F0-EDDB55E43B5F}"/>
              </a:ext>
            </a:extLst>
          </p:cNvPr>
          <p:cNvSpPr txBox="1">
            <a:spLocks/>
          </p:cNvSpPr>
          <p:nvPr/>
        </p:nvSpPr>
        <p:spPr bwMode="auto">
          <a:xfrm>
            <a:off x="198438" y="29946600"/>
            <a:ext cx="10726737" cy="1065213"/>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1 caption goes here. No more than two lines of text. This is the second line of the caption.</a:t>
            </a:r>
          </a:p>
        </p:txBody>
      </p:sp>
      <p:sp>
        <p:nvSpPr>
          <p:cNvPr id="15" name="Text Placeholder 81">
            <a:extLst>
              <a:ext uri="{FF2B5EF4-FFF2-40B4-BE49-F238E27FC236}">
                <a16:creationId xmlns:a16="http://schemas.microsoft.com/office/drawing/2014/main" id="{5BE17245-06C2-4A09-A055-81D0BD9BBA5B}"/>
              </a:ext>
            </a:extLst>
          </p:cNvPr>
          <p:cNvSpPr txBox="1">
            <a:spLocks/>
          </p:cNvSpPr>
          <p:nvPr/>
        </p:nvSpPr>
        <p:spPr bwMode="auto">
          <a:xfrm>
            <a:off x="11045288" y="13889060"/>
            <a:ext cx="10728000" cy="109606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2. You can move the figures and text around on the page as you like, but try and stick to a two-column format.</a:t>
            </a:r>
          </a:p>
        </p:txBody>
      </p:sp>
      <p:sp>
        <p:nvSpPr>
          <p:cNvPr id="16" name="Text Placeholder 20">
            <a:extLst>
              <a:ext uri="{FF2B5EF4-FFF2-40B4-BE49-F238E27FC236}">
                <a16:creationId xmlns:a16="http://schemas.microsoft.com/office/drawing/2014/main" id="{85365899-922C-4648-A5F2-F64CA78D19DE}"/>
              </a:ext>
            </a:extLst>
          </p:cNvPr>
          <p:cNvSpPr txBox="1">
            <a:spLocks/>
          </p:cNvSpPr>
          <p:nvPr/>
        </p:nvSpPr>
        <p:spPr bwMode="auto">
          <a:xfrm>
            <a:off x="543611" y="3575871"/>
            <a:ext cx="7996885"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545C66"/>
                </a:solidFill>
                <a:effectLst/>
                <a:uLnTx/>
                <a:uFillTx/>
                <a:latin typeface="Helvetica Neue Light" panose="02000403000000020004" pitchFamily="2" charset="0"/>
              </a:rPr>
              <a:t>Your Full Name Here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545C66"/>
                </a:solidFill>
                <a:effectLst/>
                <a:uLnTx/>
                <a:uFillTx/>
                <a:latin typeface="Helvetica Neue Light" panose="02000403000000020004" pitchFamily="2" charset="0"/>
              </a:rPr>
              <a:t>Group Member 2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545C66"/>
                </a:solidFill>
                <a:effectLst/>
                <a:uLnTx/>
                <a:uFillTx/>
                <a:latin typeface="Helvetica Neue Light" panose="02000403000000020004" pitchFamily="2" charset="0"/>
              </a:rPr>
              <a:t>(Use 2 columns if &gt;3 students)</a:t>
            </a:r>
          </a:p>
        </p:txBody>
      </p:sp>
      <p:sp>
        <p:nvSpPr>
          <p:cNvPr id="17" name="Title 15">
            <a:extLst>
              <a:ext uri="{FF2B5EF4-FFF2-40B4-BE49-F238E27FC236}">
                <a16:creationId xmlns:a16="http://schemas.microsoft.com/office/drawing/2014/main" id="{05BEA977-7BE3-4035-AA6D-73AE00BAACEF}"/>
              </a:ext>
            </a:extLst>
          </p:cNvPr>
          <p:cNvSpPr txBox="1">
            <a:spLocks/>
          </p:cNvSpPr>
          <p:nvPr/>
        </p:nvSpPr>
        <p:spPr bwMode="auto">
          <a:xfrm>
            <a:off x="543611" y="398950"/>
            <a:ext cx="16135045" cy="2411270"/>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algn="l" rtl="0" eaLnBrk="0" fontAlgn="base" hangingPunct="0">
              <a:spcBef>
                <a:spcPct val="0"/>
              </a:spcBef>
              <a:spcAft>
                <a:spcPct val="0"/>
              </a:spcAft>
              <a:defRPr sz="9600" b="1" i="0" cap="all" baseline="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vl2pPr algn="ctr" rtl="0" eaLnBrk="0" fontAlgn="base" hangingPunct="0">
              <a:spcBef>
                <a:spcPct val="0"/>
              </a:spcBef>
              <a:spcAft>
                <a:spcPct val="0"/>
              </a:spcAft>
              <a:defRPr sz="10569">
                <a:solidFill>
                  <a:schemeClr val="tx2"/>
                </a:solidFill>
                <a:latin typeface="Arial" charset="0"/>
                <a:ea typeface="Arial" charset="0"/>
                <a:cs typeface="Arial" charset="0"/>
              </a:defRPr>
            </a:lvl2pPr>
            <a:lvl3pPr algn="ctr" rtl="0" eaLnBrk="0" fontAlgn="base" hangingPunct="0">
              <a:spcBef>
                <a:spcPct val="0"/>
              </a:spcBef>
              <a:spcAft>
                <a:spcPct val="0"/>
              </a:spcAft>
              <a:defRPr sz="10569">
                <a:solidFill>
                  <a:schemeClr val="tx2"/>
                </a:solidFill>
                <a:latin typeface="Arial" charset="0"/>
                <a:ea typeface="Arial" charset="0"/>
                <a:cs typeface="Arial" charset="0"/>
              </a:defRPr>
            </a:lvl3pPr>
            <a:lvl4pPr algn="ctr" rtl="0" eaLnBrk="0" fontAlgn="base" hangingPunct="0">
              <a:spcBef>
                <a:spcPct val="0"/>
              </a:spcBef>
              <a:spcAft>
                <a:spcPct val="0"/>
              </a:spcAft>
              <a:defRPr sz="10569">
                <a:solidFill>
                  <a:schemeClr val="tx2"/>
                </a:solidFill>
                <a:latin typeface="Arial" charset="0"/>
                <a:ea typeface="Arial" charset="0"/>
                <a:cs typeface="Arial" charset="0"/>
              </a:defRPr>
            </a:lvl4pPr>
            <a:lvl5pPr algn="ctr" rtl="0" eaLnBrk="0" fontAlgn="base" hangingPunct="0">
              <a:spcBef>
                <a:spcPct val="0"/>
              </a:spcBef>
              <a:spcAft>
                <a:spcPct val="0"/>
              </a:spcAft>
              <a:defRPr sz="10569">
                <a:solidFill>
                  <a:schemeClr val="tx2"/>
                </a:solidFill>
                <a:latin typeface="Arial" charset="0"/>
                <a:ea typeface="Arial" charset="0"/>
                <a:cs typeface="Arial" charset="0"/>
              </a:defRPr>
            </a:lvl5pPr>
            <a:lvl6pPr marL="1097645" algn="ctr" rtl="0" fontAlgn="base">
              <a:spcBef>
                <a:spcPct val="0"/>
              </a:spcBef>
              <a:spcAft>
                <a:spcPct val="0"/>
              </a:spcAft>
              <a:defRPr sz="10569">
                <a:solidFill>
                  <a:schemeClr val="tx2"/>
                </a:solidFill>
                <a:latin typeface="Arial" charset="0"/>
                <a:ea typeface="Arial" charset="0"/>
                <a:cs typeface="Arial" charset="0"/>
              </a:defRPr>
            </a:lvl6pPr>
            <a:lvl7pPr marL="2195290" algn="ctr" rtl="0" fontAlgn="base">
              <a:spcBef>
                <a:spcPct val="0"/>
              </a:spcBef>
              <a:spcAft>
                <a:spcPct val="0"/>
              </a:spcAft>
              <a:defRPr sz="10569">
                <a:solidFill>
                  <a:schemeClr val="tx2"/>
                </a:solidFill>
                <a:latin typeface="Arial" charset="0"/>
                <a:ea typeface="Arial" charset="0"/>
                <a:cs typeface="Arial" charset="0"/>
              </a:defRPr>
            </a:lvl7pPr>
            <a:lvl8pPr marL="3292938" algn="ctr" rtl="0" fontAlgn="base">
              <a:spcBef>
                <a:spcPct val="0"/>
              </a:spcBef>
              <a:spcAft>
                <a:spcPct val="0"/>
              </a:spcAft>
              <a:defRPr sz="10569">
                <a:solidFill>
                  <a:schemeClr val="tx2"/>
                </a:solidFill>
                <a:latin typeface="Arial" charset="0"/>
                <a:ea typeface="Arial" charset="0"/>
                <a:cs typeface="Arial" charset="0"/>
              </a:defRPr>
            </a:lvl8pPr>
            <a:lvl9pPr marL="4390582" algn="ctr" rtl="0" fontAlgn="base">
              <a:spcBef>
                <a:spcPct val="0"/>
              </a:spcBef>
              <a:spcAft>
                <a:spcPct val="0"/>
              </a:spcAft>
              <a:defRPr sz="10569">
                <a:solidFill>
                  <a:schemeClr val="tx2"/>
                </a:solidFill>
                <a:latin typeface="Arial" charset="0"/>
                <a:ea typeface="Arial" charset="0"/>
                <a:cs typeface="Arial"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7200" b="1" i="0" u="none" strike="noStrike" kern="0" cap="all" spc="0" normalizeH="0" baseline="0" noProof="0" dirty="0">
                <a:ln>
                  <a:noFill/>
                </a:ln>
                <a:solidFill>
                  <a:srgbClr val="545C66"/>
                </a:solidFill>
                <a:effectLst/>
                <a:uLnTx/>
                <a:uFillTx/>
                <a:latin typeface="Helvetica Neue Condensed" panose="02000503000000020004" pitchFamily="2" charset="0"/>
              </a:rPr>
              <a:t>title of your project here:</a:t>
            </a:r>
            <a:br>
              <a:rPr kumimoji="0" lang="en-US" sz="7200" b="1" i="0" u="none" strike="noStrike" kern="0" cap="all" spc="0" normalizeH="0" baseline="0" noProof="0" dirty="0">
                <a:ln>
                  <a:noFill/>
                </a:ln>
                <a:solidFill>
                  <a:srgbClr val="545C66"/>
                </a:solidFill>
                <a:effectLst/>
                <a:uLnTx/>
                <a:uFillTx/>
                <a:latin typeface="Helvetica Neue Condensed" panose="02000503000000020004" pitchFamily="2" charset="0"/>
              </a:rPr>
            </a:br>
            <a:r>
              <a:rPr kumimoji="0" lang="en-US" sz="7200" b="1" i="0" u="none" strike="noStrike" kern="0" cap="all" spc="0" normalizeH="0" baseline="0" noProof="0" dirty="0">
                <a:ln>
                  <a:noFill/>
                </a:ln>
                <a:solidFill>
                  <a:srgbClr val="545C66"/>
                </a:solidFill>
                <a:effectLst/>
                <a:uLnTx/>
                <a:uFillTx/>
                <a:latin typeface="Helvetica Neue Condensed" panose="02000503000000020004" pitchFamily="2" charset="0"/>
              </a:rPr>
              <a:t>NO MORE THAN TWO LINES</a:t>
            </a:r>
          </a:p>
        </p:txBody>
      </p:sp>
      <p:sp>
        <p:nvSpPr>
          <p:cNvPr id="18" name="Text Placeholder 21">
            <a:extLst>
              <a:ext uri="{FF2B5EF4-FFF2-40B4-BE49-F238E27FC236}">
                <a16:creationId xmlns:a16="http://schemas.microsoft.com/office/drawing/2014/main" id="{129D8A37-866C-45AE-8713-F4D3A8933CEF}"/>
              </a:ext>
            </a:extLst>
          </p:cNvPr>
          <p:cNvSpPr txBox="1">
            <a:spLocks/>
          </p:cNvSpPr>
          <p:nvPr/>
        </p:nvSpPr>
        <p:spPr bwMode="auto">
          <a:xfrm>
            <a:off x="11910484" y="3575871"/>
            <a:ext cx="7040911"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545C66"/>
                </a:solidFill>
                <a:effectLst/>
                <a:uLnTx/>
                <a:uFillTx/>
                <a:latin typeface="Helvetica Neue Light" panose="02000403000000020004" pitchFamily="2" charset="0"/>
              </a:rPr>
              <a:t>Supervised by:</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545C66"/>
                </a:solidFill>
                <a:effectLst/>
                <a:uLnTx/>
                <a:uFillTx/>
                <a:latin typeface="Helvetica Neue Light" panose="02000403000000020004" pitchFamily="2" charset="0"/>
              </a:rPr>
              <a:t>Professor A.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545C66"/>
                </a:solidFill>
                <a:effectLst/>
                <a:uLnTx/>
                <a:uFillTx/>
                <a:latin typeface="Helvetica Neue Light" panose="02000403000000020004" pitchFamily="2" charset="0"/>
              </a:rPr>
              <a:t>Dr. B. Name</a:t>
            </a:r>
          </a:p>
        </p:txBody>
      </p:sp>
      <p:sp>
        <p:nvSpPr>
          <p:cNvPr id="2" name="TextBox 1">
            <a:extLst>
              <a:ext uri="{FF2B5EF4-FFF2-40B4-BE49-F238E27FC236}">
                <a16:creationId xmlns:a16="http://schemas.microsoft.com/office/drawing/2014/main" id="{57722098-6DB9-C211-3C1E-45113478FF0E}"/>
              </a:ext>
            </a:extLst>
          </p:cNvPr>
          <p:cNvSpPr txBox="1"/>
          <p:nvPr/>
        </p:nvSpPr>
        <p:spPr>
          <a:xfrm>
            <a:off x="8965406" y="31918927"/>
            <a:ext cx="4929188" cy="584775"/>
          </a:xfrm>
          <a:prstGeom prst="rect">
            <a:avLst/>
          </a:prstGeom>
          <a:noFill/>
        </p:spPr>
        <p:txBody>
          <a:bodyPr wrap="square" rtlCol="0">
            <a:spAutoFit/>
          </a:bodyPr>
          <a:lstStyle/>
          <a:p>
            <a:pPr algn="ctr"/>
            <a:r>
              <a:rPr lang="en-US" sz="3200" dirty="0">
                <a:latin typeface="Helvetica Neue Condensed" panose="02000503000000020004"/>
              </a:rPr>
              <a:t>YYYYSS-[</a:t>
            </a:r>
            <a:r>
              <a:rPr lang="en-US" sz="3200" dirty="0" err="1">
                <a:latin typeface="Helvetica Neue Condensed" panose="02000503000000020004"/>
              </a:rPr>
              <a:t>PosterID</a:t>
            </a:r>
            <a:r>
              <a:rPr lang="en-US" sz="3200" dirty="0">
                <a:latin typeface="Helvetica Neue Condensed" panose="02000503000000020004"/>
              </a:rPr>
              <a:t>]</a:t>
            </a:r>
            <a:endParaRPr lang="en-AU" sz="3200" dirty="0">
              <a:latin typeface="Helvetica Neue Condensed" panose="02000503000000020004"/>
            </a:endParaRPr>
          </a:p>
        </p:txBody>
      </p:sp>
    </p:spTree>
    <p:extLst>
      <p:ext uri="{BB962C8B-B14F-4D97-AF65-F5344CB8AC3E}">
        <p14:creationId xmlns:p14="http://schemas.microsoft.com/office/powerpoint/2010/main" val="992569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Text Placeholder 46">
            <a:extLst>
              <a:ext uri="{FF2B5EF4-FFF2-40B4-BE49-F238E27FC236}">
                <a16:creationId xmlns:a16="http://schemas.microsoft.com/office/drawing/2014/main" id="{EE3E541E-9A58-449A-8119-73F8D50B400F}"/>
              </a:ext>
            </a:extLst>
          </p:cNvPr>
          <p:cNvSpPr txBox="1">
            <a:spLocks/>
          </p:cNvSpPr>
          <p:nvPr/>
        </p:nvSpPr>
        <p:spPr bwMode="auto">
          <a:xfrm>
            <a:off x="11045288" y="14932782"/>
            <a:ext cx="10728000" cy="16084225"/>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 eos qui ratione voluptatem sequi nesciunt. Neque porro quisquam est, qui dolorem ipsum quia dolor sit amet, consectetur, adipisci velit, sed quia non numquam eius modi tempora incidunt ut labore et dolore magnam aliquam quaerat voluptatem. Ut enim ad minima veniam, quis nostrum exercitationem ullam corporis suscipit laboriosam, nisi ut aliquid ex ea commodi consequatur? Quis autem vel eum iure reprehenderit qui in ea voluptate velit esse quam nihil molestiae consequatur, vel illum qui dolorem eum fugiat quo voluptas nulla pariatur?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1">
                <a:ln>
                  <a:noFill/>
                </a:ln>
                <a:solidFill>
                  <a:srgbClr val="393938"/>
                </a:solidFill>
                <a:effectLst/>
                <a:uLnTx/>
                <a:uFillTx/>
                <a:latin typeface="Helvetica Neue Light" panose="02000403000000020004" pitchFamily="2" charset="0"/>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CONCLUSIONS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Here you can put some conclusions for your poster. Keep them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A bullet or numbered list is often a good idea.</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Don’t just restate the aims or results.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If your project is under NDA or refers to sensitive intellectual property, you can anonymise your results (ie ”I will compare Material A with Material B” but don’t say what they are). Show your poster to your supervisor(s) at least 1 week before submission (or as stipulated in your Project Agreement) to get written approval that there is no sensitive IP in your submission. Refer to the information on Moodle if unsure. We want as many people as possible to be able to participate in the poster event!</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0" u="none" strike="noStrike" kern="0" cap="none" spc="0" normalizeH="0" baseline="0" noProof="0">
                <a:ln>
                  <a:noFill/>
                </a:ln>
                <a:solidFill>
                  <a:srgbClr val="393938"/>
                </a:solidFill>
                <a:effectLst/>
                <a:uLnTx/>
                <a:uFillTx/>
                <a:latin typeface="Helvetica Neue Light" panose="02000403000000020004" pitchFamily="2" charset="0"/>
              </a:rPr>
              <a:t>To learn more about how to make a great poster, see the links on Moodle.</a:t>
            </a:r>
            <a:endParaRPr kumimoji="0" lang="en-US" sz="24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3600" b="1" i="0" u="none" strike="noStrike" kern="0" cap="all" spc="0" normalizeH="0" baseline="0" noProof="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References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Use a numbered citation style like this: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[1] Bodnar, AG, Ouellette, M, Lichsteiner, S, Wright, WE. Extension of life-span by introduction of telomerase into normal human cells. </a:t>
            </a:r>
            <a:r>
              <a:rPr kumimoji="0" lang="en-US" sz="2000" b="1" i="0" u="none" strike="noStrike" kern="0" cap="none" spc="0" normalizeH="0" baseline="0" noProof="0">
                <a:ln>
                  <a:noFill/>
                </a:ln>
                <a:solidFill>
                  <a:srgbClr val="393938"/>
                </a:solidFill>
                <a:effectLst/>
                <a:uLnTx/>
                <a:uFillTx/>
                <a:latin typeface="Helvetica Neue Light" panose="02000403000000020004" pitchFamily="2" charset="0"/>
              </a:rPr>
              <a:t>Science</a:t>
            </a: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 1998, 279, 348-352.</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You may omit the titles of articles to reduce the length of the Reference if necessary. You can also use ‘et al.’ if there are more than 4 or so authors.  Give DOI or URL for websites.</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000" b="0" i="0" u="none" strike="noStrike" kern="0" cap="none" spc="0" normalizeH="0" baseline="0" noProof="0">
                <a:ln>
                  <a:noFill/>
                </a:ln>
                <a:solidFill>
                  <a:srgbClr val="393938"/>
                </a:solidFill>
                <a:effectLst/>
                <a:uLnTx/>
                <a:uFillTx/>
                <a:latin typeface="Helvetica Neue Light" panose="02000403000000020004" pitchFamily="2" charset="0"/>
              </a:rPr>
              <a:t>If you have a large number of references you can reduce the font size in this section ONLY. Keep it ≥ 20 pt.</a:t>
            </a: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endParaRPr kumimoji="0" lang="en-AU" sz="2800" b="0" i="0" u="none" strike="noStrike" kern="0" cap="none" spc="0" normalizeH="0" baseline="0" noProof="0" dirty="0">
              <a:ln>
                <a:noFill/>
              </a:ln>
              <a:solidFill>
                <a:srgbClr val="393938"/>
              </a:solidFill>
              <a:effectLst/>
              <a:uLnTx/>
              <a:uFillTx/>
              <a:latin typeface="Helvetica Neue Light" panose="02000403000000020004" pitchFamily="2" charset="0"/>
            </a:endParaRPr>
          </a:p>
        </p:txBody>
      </p:sp>
      <mc:AlternateContent xmlns:mc="http://schemas.openxmlformats.org/markup-compatibility/2006" xmlns:a14="http://schemas.microsoft.com/office/drawing/2010/main">
        <mc:Choice Requires="a14">
          <p:sp>
            <p:nvSpPr>
              <p:cNvPr id="7" name="Text Placeholder 45">
                <a:extLst>
                  <a:ext uri="{FF2B5EF4-FFF2-40B4-BE49-F238E27FC236}">
                    <a16:creationId xmlns:a16="http://schemas.microsoft.com/office/drawing/2014/main" id="{6D61C5E4-D884-4C03-BEAB-4F898D022DF9}"/>
                  </a:ext>
                </a:extLst>
              </p:cNvPr>
              <p:cNvSpPr txBox="1">
                <a:spLocks/>
              </p:cNvSpPr>
              <p:nvPr/>
            </p:nvSpPr>
            <p:spPr bwMode="auto">
              <a:xfrm>
                <a:off x="197843" y="5800247"/>
                <a:ext cx="10728000" cy="1742395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823233" indent="-823233"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00"/>
                  </a:spcBef>
                  <a:spcAft>
                    <a:spcPct val="0"/>
                  </a:spcAft>
                  <a:buChar char="»"/>
                  <a:defRPr sz="2800"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Introduction</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Explain the aims and motivation for your project in a way that can be understood by other Engineers who may be outside your discipline. Don’t write too much. Refer to a few key references using a numbered citation style [1].</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Please use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Condensed Bold</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36pt all-caps for section headings, and </a:t>
                </a:r>
                <a:r>
                  <a:rPr kumimoji="0" lang="en-AU" sz="2400" b="0" i="1" u="none" strike="noStrike" kern="0" cap="none" spc="0" normalizeH="0" baseline="0" noProof="0" dirty="0">
                    <a:ln>
                      <a:noFill/>
                    </a:ln>
                    <a:solidFill>
                      <a:srgbClr val="393938"/>
                    </a:solidFill>
                    <a:effectLst/>
                    <a:uLnTx/>
                    <a:uFillTx/>
                    <a:latin typeface="Helvetica Neue Light" panose="02000403000000020004" pitchFamily="2" charset="0"/>
                  </a:rPr>
                  <a:t>Helvetica Neue Light</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24-28pt for the body text.  Don’t make the font too much smaller; you should be able to read it on A1 paper from 3 metres away. 20pt is too small. The spacing between paragraphs is 12pt and you should not reduce it further.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Your poster will be printed on 609.6mm wide x 914.4mm long poster paper with a 5mm margin. </a:t>
                </a:r>
                <a:r>
                  <a:rPr kumimoji="0" lang="en-AU" sz="2400" b="0" i="0" u="sng" strike="noStrike" kern="0" cap="none" spc="0" normalizeH="0" baseline="0" noProof="0" dirty="0">
                    <a:ln>
                      <a:noFill/>
                    </a:ln>
                    <a:solidFill>
                      <a:srgbClr val="393938"/>
                    </a:solidFill>
                    <a:effectLst/>
                    <a:uLnTx/>
                    <a:uFillTx/>
                    <a:latin typeface="Helvetica Neue Light" panose="02000403000000020004" pitchFamily="2" charset="0"/>
                  </a:rPr>
                  <a:t>You don’t have to use this template</a:t>
                </a: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 If you create your own please ensure that it has a Title, Author &amp; Supervisor names at the top, and the Monash logo at the bottom. Leave a space at the middle of the bottom of the page for the Project ID.</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METHODS AND MATERIALS</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bullets and avoid huge blocks of text where possible.</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Keep it brief.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You can adjust the section headings if they don’t suit your project.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Feel free to move things around on the page but try and stick to a two-column format.</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use this template please don’t mess with the header or footer design.</a:t>
                </a:r>
              </a:p>
              <a:p>
                <a:pPr marL="0" marR="0" lvl="0" indent="0" algn="just" defTabSz="914400" rtl="0" eaLnBrk="0" fontAlgn="base" latinLnBrk="0" hangingPunct="0">
                  <a:lnSpc>
                    <a:spcPct val="100000"/>
                  </a:lnSpc>
                  <a:spcBef>
                    <a:spcPts val="1200"/>
                  </a:spcBef>
                  <a:spcAft>
                    <a:spcPts val="60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Equation Editor to insert centre-justified equations:</a:t>
                </a:r>
              </a:p>
              <a:p>
                <a:pPr marL="0" marR="0" lvl="0" indent="0" algn="just" defTabSz="914400" rtl="0" eaLnBrk="0" fontAlgn="base" latinLnBrk="0" hangingPunct="0">
                  <a:lnSpc>
                    <a:spcPct val="100000"/>
                  </a:lnSpc>
                  <a:spcBef>
                    <a:spcPts val="1200"/>
                  </a:spcBef>
                  <a:spcAft>
                    <a:spcPct val="0"/>
                  </a:spcAft>
                  <a:buClrTx/>
                  <a:buSzTx/>
                  <a:buFontTx/>
                  <a:buNone/>
                  <a:tabLst/>
                  <a:defRPr/>
                </a:pPr>
                <a14:m>
                  <m:oMathPara xmlns:m="http://schemas.openxmlformats.org/officeDocument/2006/math">
                    <m:oMathParaPr>
                      <m:jc m:val="centerGroup"/>
                    </m:oMathParaPr>
                    <m:oMath xmlns:m="http://schemas.openxmlformats.org/officeDocument/2006/math">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𝐹</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𝑚𝑎</m:t>
                      </m:r>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                          </m:t>
                      </m:r>
                      <m:d>
                        <m:dPr>
                          <m:ctrlPr>
                            <a:rPr kumimoji="0" lang="en-AU" sz="2400" b="0" i="1" u="none" strike="noStrike" kern="0" cap="none" spc="0" normalizeH="0" baseline="0" noProof="0">
                              <a:ln>
                                <a:noFill/>
                              </a:ln>
                              <a:solidFill>
                                <a:srgbClr val="393938"/>
                              </a:solidFill>
                              <a:effectLst/>
                              <a:uLnTx/>
                              <a:uFillTx/>
                              <a:latin typeface="Cambria Math" panose="02040503050406030204" pitchFamily="18" charset="0"/>
                            </a:rPr>
                          </m:ctrlPr>
                        </m:dPr>
                        <m:e>
                          <m:r>
                            <a:rPr kumimoji="0" lang="en-AU" sz="2400" b="0" i="1" u="none" strike="noStrike" kern="0" cap="none" spc="0" normalizeH="0" baseline="0" noProof="0">
                              <a:ln>
                                <a:noFill/>
                              </a:ln>
                              <a:solidFill>
                                <a:srgbClr val="393938"/>
                              </a:solidFill>
                              <a:effectLst/>
                              <a:uLnTx/>
                              <a:uFillTx/>
                              <a:latin typeface="Cambria Math" panose="02040503050406030204" pitchFamily="18" charset="0"/>
                            </a:rPr>
                            <m:t>1</m:t>
                          </m:r>
                        </m:e>
                      </m:d>
                    </m:oMath>
                  </m:oMathPara>
                </a14:m>
                <a:endPar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endParaRP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If you need to refer to eqn. 1 later, give it a number.</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3600" b="1" i="0" u="none" strike="noStrike" kern="0" cap="all" spc="0" normalizeH="0" baseline="0" noProof="0" dirty="0">
                    <a:ln>
                      <a:noFill/>
                    </a:ln>
                    <a:solidFill>
                      <a:srgbClr val="393938"/>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RESULTS AND DISCUSSION</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Remember “show, don’t tell.” Use photos, graphs and tables to convey your results. Let the data speak for itself.</a:t>
                </a:r>
              </a:p>
              <a:p>
                <a:pPr marL="823233" marR="0" lvl="0" indent="-823233" algn="just" defTabSz="914400" rtl="0" eaLnBrk="0" fontAlgn="base" latinLnBrk="0" hangingPunct="0">
                  <a:lnSpc>
                    <a:spcPct val="100000"/>
                  </a:lnSpc>
                  <a:spcBef>
                    <a:spcPts val="1200"/>
                  </a:spcBef>
                  <a:spcAft>
                    <a:spcPct val="0"/>
                  </a:spcAft>
                  <a:buClrTx/>
                  <a:buSzTx/>
                  <a:buFontTx/>
                  <a:buChar char="•"/>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Don’t just copy from your Final Report; rephrase for brevity.</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Use the text to point out essential features and key/new observations. Resist the temptation to describe every feature of your results or to state the obvious. You can rearrange the figures and text blocks as you like. </a:t>
                </a:r>
              </a:p>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AU" sz="2400" b="0" i="0" u="none" strike="noStrike" kern="0" cap="none" spc="0" normalizeH="0" baseline="0" noProof="0" dirty="0">
                    <a:ln>
                      <a:noFill/>
                    </a:ln>
                    <a:solidFill>
                      <a:srgbClr val="393938"/>
                    </a:solidFill>
                    <a:effectLst/>
                    <a:uLnTx/>
                    <a:uFillTx/>
                    <a:latin typeface="Helvetica Neue Light" panose="02000403000000020004" pitchFamily="2" charset="0"/>
                  </a:rPr>
                  <a:t>This is placeholder text: </a:t>
                </a:r>
                <a:r>
                  <a:rPr kumimoji="0" lang="lv-LV" sz="2400" b="0" i="0" u="none" strike="noStrike" kern="0" cap="none" spc="0" normalizeH="0" baseline="0" noProof="1">
                    <a:ln>
                      <a:noFill/>
                    </a:ln>
                    <a:solidFill>
                      <a:srgbClr val="393938"/>
                    </a:solidFill>
                    <a:effectLst/>
                    <a:uLnTx/>
                    <a:uFillTx/>
                  </a:rPr>
                  <a:t>Lorem ipsum dolor sit amet, consectetur adipiscing elit, sed do eiusmod tempor incididunt ut labore et dolore magna aliqua. Ut enim ad minim veniam, quis nostrud exercitation ullamco laboris nisi ut aliquip ex ea commodo consequat. Duis aute irure dolor in reprehenderit…</a:t>
                </a:r>
              </a:p>
            </p:txBody>
          </p:sp>
        </mc:Choice>
        <mc:Fallback xmlns="">
          <p:sp>
            <p:nvSpPr>
              <p:cNvPr id="7" name="Text Placeholder 45">
                <a:extLst>
                  <a:ext uri="{FF2B5EF4-FFF2-40B4-BE49-F238E27FC236}">
                    <a16:creationId xmlns:a16="http://schemas.microsoft.com/office/drawing/2014/main" id="{6D61C5E4-D884-4C03-BEAB-4F898D022DF9}"/>
                  </a:ext>
                </a:extLst>
              </p:cNvPr>
              <p:cNvSpPr txBox="1">
                <a:spLocks noRot="1" noChangeAspect="1" noMove="1" noResize="1" noEditPoints="1" noAdjustHandles="1" noChangeArrowheads="1" noChangeShapeType="1" noTextEdit="1"/>
              </p:cNvSpPr>
              <p:nvPr/>
            </p:nvSpPr>
            <p:spPr bwMode="auto">
              <a:xfrm>
                <a:off x="197843" y="5800247"/>
                <a:ext cx="10728000" cy="17423956"/>
              </a:xfrm>
              <a:prstGeom prst="rect">
                <a:avLst/>
              </a:prstGeom>
              <a:blipFill>
                <a:blip r:embed="rId4"/>
                <a:stretch>
                  <a:fillRect l="-568" t="-175"/>
                </a:stretch>
              </a:blipFill>
              <a:ln w="9525">
                <a:noFill/>
                <a:miter lim="800000"/>
                <a:headEnd/>
                <a:tailEnd/>
              </a:ln>
            </p:spPr>
            <p:txBody>
              <a:bodyPr/>
              <a:lstStyle/>
              <a:p>
                <a:r>
                  <a:rPr lang="en-AU">
                    <a:noFill/>
                  </a:rPr>
                  <a:t> </a:t>
                </a:r>
              </a:p>
            </p:txBody>
          </p:sp>
        </mc:Fallback>
      </mc:AlternateContent>
      <p:pic>
        <p:nvPicPr>
          <p:cNvPr id="12" name="Picture Placeholder 2">
            <a:extLst>
              <a:ext uri="{FF2B5EF4-FFF2-40B4-BE49-F238E27FC236}">
                <a16:creationId xmlns:a16="http://schemas.microsoft.com/office/drawing/2014/main" id="{D568EFFF-F03F-45E8-9CC7-FF24CC7D1ED3}"/>
              </a:ext>
            </a:extLst>
          </p:cNvPr>
          <p:cNvPicPr>
            <a:picLocks noChangeAspect="1"/>
          </p:cNvPicPr>
          <p:nvPr/>
        </p:nvPicPr>
        <p:blipFill rotWithShape="1">
          <a:blip r:embed="rId5"/>
          <a:srcRect t="425" b="-1523"/>
          <a:stretch/>
        </p:blipFill>
        <p:spPr bwMode="auto">
          <a:xfrm>
            <a:off x="198438" y="22796205"/>
            <a:ext cx="10726737" cy="7230501"/>
          </a:xfrm>
          <a:prstGeom prst="rect">
            <a:avLst/>
          </a:prstGeom>
          <a:noFill/>
          <a:ln w="9525">
            <a:noFill/>
            <a:miter lim="800000"/>
            <a:headEnd/>
            <a:tailEnd/>
          </a:ln>
        </p:spPr>
      </p:pic>
      <p:pic>
        <p:nvPicPr>
          <p:cNvPr id="13" name="Picture Placeholder 4">
            <a:extLst>
              <a:ext uri="{FF2B5EF4-FFF2-40B4-BE49-F238E27FC236}">
                <a16:creationId xmlns:a16="http://schemas.microsoft.com/office/drawing/2014/main" id="{8F07018C-DE76-4EEF-AFEE-83F8722213BA}"/>
              </a:ext>
            </a:extLst>
          </p:cNvPr>
          <p:cNvPicPr>
            <a:picLocks noChangeAspect="1"/>
          </p:cNvPicPr>
          <p:nvPr/>
        </p:nvPicPr>
        <p:blipFill rotWithShape="1">
          <a:blip r:embed="rId6"/>
          <a:srcRect l="29029" r="29029"/>
          <a:stretch/>
        </p:blipFill>
        <p:spPr bwMode="auto">
          <a:xfrm>
            <a:off x="11045288" y="5983127"/>
            <a:ext cx="10728000" cy="7869357"/>
          </a:xfrm>
          <a:prstGeom prst="rect">
            <a:avLst/>
          </a:prstGeom>
          <a:noFill/>
          <a:ln w="9525">
            <a:noFill/>
            <a:miter lim="800000"/>
            <a:headEnd/>
            <a:tailEnd/>
          </a:ln>
        </p:spPr>
      </p:pic>
      <p:sp>
        <p:nvSpPr>
          <p:cNvPr id="14" name="Text Placeholder 80">
            <a:extLst>
              <a:ext uri="{FF2B5EF4-FFF2-40B4-BE49-F238E27FC236}">
                <a16:creationId xmlns:a16="http://schemas.microsoft.com/office/drawing/2014/main" id="{AD1B1E80-445E-408C-93F0-EDDB55E43B5F}"/>
              </a:ext>
            </a:extLst>
          </p:cNvPr>
          <p:cNvSpPr txBox="1">
            <a:spLocks/>
          </p:cNvSpPr>
          <p:nvPr/>
        </p:nvSpPr>
        <p:spPr bwMode="auto">
          <a:xfrm>
            <a:off x="198438" y="29946600"/>
            <a:ext cx="10726737" cy="1065213"/>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1 caption goes here. No more than two lines of text. This is the second line of the caption.</a:t>
            </a:r>
          </a:p>
        </p:txBody>
      </p:sp>
      <p:sp>
        <p:nvSpPr>
          <p:cNvPr id="15" name="Text Placeholder 81">
            <a:extLst>
              <a:ext uri="{FF2B5EF4-FFF2-40B4-BE49-F238E27FC236}">
                <a16:creationId xmlns:a16="http://schemas.microsoft.com/office/drawing/2014/main" id="{5BE17245-06C2-4A09-A055-81D0BD9BBA5B}"/>
              </a:ext>
            </a:extLst>
          </p:cNvPr>
          <p:cNvSpPr txBox="1">
            <a:spLocks/>
          </p:cNvSpPr>
          <p:nvPr/>
        </p:nvSpPr>
        <p:spPr bwMode="auto">
          <a:xfrm>
            <a:off x="11045288" y="13889060"/>
            <a:ext cx="10728000" cy="1096066"/>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1200"/>
              </a:spcBef>
              <a:spcAft>
                <a:spcPct val="0"/>
              </a:spcAft>
              <a:buNone/>
              <a:defRPr sz="2400" b="0" i="1">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1200"/>
              </a:spcBef>
              <a:spcAft>
                <a:spcPct val="0"/>
              </a:spcAft>
              <a:buClrTx/>
              <a:buSzTx/>
              <a:buFontTx/>
              <a:buNone/>
              <a:tabLst/>
              <a:defRPr/>
            </a:pPr>
            <a:r>
              <a:rPr kumimoji="0" lang="en-US" sz="2400" b="0" i="1" u="none" strike="noStrike" kern="0" cap="none" spc="0" normalizeH="0" baseline="0" noProof="0" dirty="0">
                <a:ln>
                  <a:noFill/>
                </a:ln>
                <a:solidFill>
                  <a:srgbClr val="393938"/>
                </a:solidFill>
                <a:effectLst/>
                <a:uLnTx/>
                <a:uFillTx/>
                <a:latin typeface="Helvetica Neue Light" panose="02000403000000020004" pitchFamily="2" charset="0"/>
              </a:rPr>
              <a:t>Figure 2. You can move the figures and text around on the page as you like, but try and stick to a two-column format.</a:t>
            </a:r>
          </a:p>
        </p:txBody>
      </p:sp>
      <p:sp>
        <p:nvSpPr>
          <p:cNvPr id="16" name="Text Placeholder 20">
            <a:extLst>
              <a:ext uri="{FF2B5EF4-FFF2-40B4-BE49-F238E27FC236}">
                <a16:creationId xmlns:a16="http://schemas.microsoft.com/office/drawing/2014/main" id="{85365899-922C-4648-A5F2-F64CA78D19DE}"/>
              </a:ext>
            </a:extLst>
          </p:cNvPr>
          <p:cNvSpPr txBox="1">
            <a:spLocks/>
          </p:cNvSpPr>
          <p:nvPr/>
        </p:nvSpPr>
        <p:spPr bwMode="auto">
          <a:xfrm>
            <a:off x="543611" y="3575871"/>
            <a:ext cx="7996885"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12F1E"/>
                </a:solidFill>
                <a:effectLst/>
                <a:uLnTx/>
                <a:uFillTx/>
                <a:latin typeface="Helvetica Neue Light" panose="02000403000000020004" pitchFamily="2" charset="0"/>
              </a:rPr>
              <a:t>Your Full Name Here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12F1E"/>
                </a:solidFill>
                <a:effectLst/>
                <a:uLnTx/>
                <a:uFillTx/>
                <a:latin typeface="Helvetica Neue Light" panose="02000403000000020004" pitchFamily="2" charset="0"/>
              </a:rPr>
              <a:t>Group Member 2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12F1E"/>
                </a:solidFill>
                <a:effectLst/>
                <a:uLnTx/>
                <a:uFillTx/>
                <a:latin typeface="Helvetica Neue Light" panose="02000403000000020004" pitchFamily="2" charset="0"/>
              </a:rPr>
              <a:t>(Use 2 columns if &gt;3 students)</a:t>
            </a:r>
          </a:p>
        </p:txBody>
      </p:sp>
      <p:sp>
        <p:nvSpPr>
          <p:cNvPr id="17" name="Title 15">
            <a:extLst>
              <a:ext uri="{FF2B5EF4-FFF2-40B4-BE49-F238E27FC236}">
                <a16:creationId xmlns:a16="http://schemas.microsoft.com/office/drawing/2014/main" id="{05BEA977-7BE3-4035-AA6D-73AE00BAACEF}"/>
              </a:ext>
            </a:extLst>
          </p:cNvPr>
          <p:cNvSpPr txBox="1">
            <a:spLocks/>
          </p:cNvSpPr>
          <p:nvPr/>
        </p:nvSpPr>
        <p:spPr bwMode="auto">
          <a:xfrm>
            <a:off x="543611" y="398950"/>
            <a:ext cx="16135045" cy="2411270"/>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algn="l" rtl="0" eaLnBrk="0" fontAlgn="base" hangingPunct="0">
              <a:spcBef>
                <a:spcPct val="0"/>
              </a:spcBef>
              <a:spcAft>
                <a:spcPct val="0"/>
              </a:spcAft>
              <a:defRPr sz="9600" b="1" i="0" cap="all" baseline="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vl2pPr algn="ctr" rtl="0" eaLnBrk="0" fontAlgn="base" hangingPunct="0">
              <a:spcBef>
                <a:spcPct val="0"/>
              </a:spcBef>
              <a:spcAft>
                <a:spcPct val="0"/>
              </a:spcAft>
              <a:defRPr sz="10569">
                <a:solidFill>
                  <a:schemeClr val="tx2"/>
                </a:solidFill>
                <a:latin typeface="Arial" charset="0"/>
                <a:ea typeface="Arial" charset="0"/>
                <a:cs typeface="Arial" charset="0"/>
              </a:defRPr>
            </a:lvl2pPr>
            <a:lvl3pPr algn="ctr" rtl="0" eaLnBrk="0" fontAlgn="base" hangingPunct="0">
              <a:spcBef>
                <a:spcPct val="0"/>
              </a:spcBef>
              <a:spcAft>
                <a:spcPct val="0"/>
              </a:spcAft>
              <a:defRPr sz="10569">
                <a:solidFill>
                  <a:schemeClr val="tx2"/>
                </a:solidFill>
                <a:latin typeface="Arial" charset="0"/>
                <a:ea typeface="Arial" charset="0"/>
                <a:cs typeface="Arial" charset="0"/>
              </a:defRPr>
            </a:lvl3pPr>
            <a:lvl4pPr algn="ctr" rtl="0" eaLnBrk="0" fontAlgn="base" hangingPunct="0">
              <a:spcBef>
                <a:spcPct val="0"/>
              </a:spcBef>
              <a:spcAft>
                <a:spcPct val="0"/>
              </a:spcAft>
              <a:defRPr sz="10569">
                <a:solidFill>
                  <a:schemeClr val="tx2"/>
                </a:solidFill>
                <a:latin typeface="Arial" charset="0"/>
                <a:ea typeface="Arial" charset="0"/>
                <a:cs typeface="Arial" charset="0"/>
              </a:defRPr>
            </a:lvl4pPr>
            <a:lvl5pPr algn="ctr" rtl="0" eaLnBrk="0" fontAlgn="base" hangingPunct="0">
              <a:spcBef>
                <a:spcPct val="0"/>
              </a:spcBef>
              <a:spcAft>
                <a:spcPct val="0"/>
              </a:spcAft>
              <a:defRPr sz="10569">
                <a:solidFill>
                  <a:schemeClr val="tx2"/>
                </a:solidFill>
                <a:latin typeface="Arial" charset="0"/>
                <a:ea typeface="Arial" charset="0"/>
                <a:cs typeface="Arial" charset="0"/>
              </a:defRPr>
            </a:lvl5pPr>
            <a:lvl6pPr marL="1097645" algn="ctr" rtl="0" fontAlgn="base">
              <a:spcBef>
                <a:spcPct val="0"/>
              </a:spcBef>
              <a:spcAft>
                <a:spcPct val="0"/>
              </a:spcAft>
              <a:defRPr sz="10569">
                <a:solidFill>
                  <a:schemeClr val="tx2"/>
                </a:solidFill>
                <a:latin typeface="Arial" charset="0"/>
                <a:ea typeface="Arial" charset="0"/>
                <a:cs typeface="Arial" charset="0"/>
              </a:defRPr>
            </a:lvl6pPr>
            <a:lvl7pPr marL="2195290" algn="ctr" rtl="0" fontAlgn="base">
              <a:spcBef>
                <a:spcPct val="0"/>
              </a:spcBef>
              <a:spcAft>
                <a:spcPct val="0"/>
              </a:spcAft>
              <a:defRPr sz="10569">
                <a:solidFill>
                  <a:schemeClr val="tx2"/>
                </a:solidFill>
                <a:latin typeface="Arial" charset="0"/>
                <a:ea typeface="Arial" charset="0"/>
                <a:cs typeface="Arial" charset="0"/>
              </a:defRPr>
            </a:lvl7pPr>
            <a:lvl8pPr marL="3292938" algn="ctr" rtl="0" fontAlgn="base">
              <a:spcBef>
                <a:spcPct val="0"/>
              </a:spcBef>
              <a:spcAft>
                <a:spcPct val="0"/>
              </a:spcAft>
              <a:defRPr sz="10569">
                <a:solidFill>
                  <a:schemeClr val="tx2"/>
                </a:solidFill>
                <a:latin typeface="Arial" charset="0"/>
                <a:ea typeface="Arial" charset="0"/>
                <a:cs typeface="Arial" charset="0"/>
              </a:defRPr>
            </a:lvl8pPr>
            <a:lvl9pPr marL="4390582" algn="ctr" rtl="0" fontAlgn="base">
              <a:spcBef>
                <a:spcPct val="0"/>
              </a:spcBef>
              <a:spcAft>
                <a:spcPct val="0"/>
              </a:spcAft>
              <a:defRPr sz="10569">
                <a:solidFill>
                  <a:schemeClr val="tx2"/>
                </a:solidFill>
                <a:latin typeface="Arial" charset="0"/>
                <a:ea typeface="Arial" charset="0"/>
                <a:cs typeface="Arial"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7200" b="1" i="0" u="none" strike="noStrike" kern="0" cap="all" spc="0" normalizeH="0" baseline="0" noProof="0" dirty="0">
                <a:ln>
                  <a:noFill/>
                </a:ln>
                <a:solidFill>
                  <a:srgbClr val="912F1E"/>
                </a:solidFill>
                <a:effectLst/>
                <a:uLnTx/>
                <a:uFillTx/>
                <a:latin typeface="Helvetica Neue Condensed" panose="02000503000000020004" pitchFamily="2" charset="0"/>
              </a:rPr>
              <a:t>title of your project here:</a:t>
            </a:r>
            <a:br>
              <a:rPr kumimoji="0" lang="en-US" sz="7200" b="1" i="0" u="none" strike="noStrike" kern="0" cap="all" spc="0" normalizeH="0" baseline="0" noProof="0" dirty="0">
                <a:ln>
                  <a:noFill/>
                </a:ln>
                <a:solidFill>
                  <a:srgbClr val="912F1E"/>
                </a:solidFill>
                <a:effectLst/>
                <a:uLnTx/>
                <a:uFillTx/>
                <a:latin typeface="Helvetica Neue Condensed" panose="02000503000000020004" pitchFamily="2" charset="0"/>
              </a:rPr>
            </a:br>
            <a:r>
              <a:rPr kumimoji="0" lang="en-US" sz="7200" b="1" i="0" u="none" strike="noStrike" kern="0" cap="all" spc="0" normalizeH="0" baseline="0" noProof="0" dirty="0">
                <a:ln>
                  <a:noFill/>
                </a:ln>
                <a:solidFill>
                  <a:srgbClr val="912F1E"/>
                </a:solidFill>
                <a:effectLst/>
                <a:uLnTx/>
                <a:uFillTx/>
                <a:latin typeface="Helvetica Neue Condensed" panose="02000503000000020004" pitchFamily="2" charset="0"/>
              </a:rPr>
              <a:t>NO MORE THAN TWO LINES</a:t>
            </a:r>
          </a:p>
        </p:txBody>
      </p:sp>
      <p:sp>
        <p:nvSpPr>
          <p:cNvPr id="18" name="Text Placeholder 21">
            <a:extLst>
              <a:ext uri="{FF2B5EF4-FFF2-40B4-BE49-F238E27FC236}">
                <a16:creationId xmlns:a16="http://schemas.microsoft.com/office/drawing/2014/main" id="{129D8A37-866C-45AE-8713-F4D3A8933CEF}"/>
              </a:ext>
            </a:extLst>
          </p:cNvPr>
          <p:cNvSpPr txBox="1">
            <a:spLocks/>
          </p:cNvSpPr>
          <p:nvPr/>
        </p:nvSpPr>
        <p:spPr bwMode="auto">
          <a:xfrm>
            <a:off x="11910484" y="3575871"/>
            <a:ext cx="7040911" cy="1895258"/>
          </a:xfrm>
          <a:prstGeom prst="rect">
            <a:avLst/>
          </a:prstGeom>
          <a:noFill/>
          <a:ln w="9525">
            <a:noFill/>
            <a:miter lim="800000"/>
            <a:headEnd/>
            <a:tailEnd/>
          </a:ln>
        </p:spPr>
        <p:txBody>
          <a:bodyPr vert="horz" wrap="square" lIns="213944" tIns="106973" rIns="213944" bIns="106973" numCol="1" anchor="t" anchorCtr="0" compatLnSpc="1">
            <a:prstTxWarp prst="textNoShape">
              <a:avLst/>
            </a:prstTxWarp>
          </a:bodyPr>
          <a:lstStyle>
            <a:lvl1pPr marL="0" indent="0" algn="just" rtl="0" eaLnBrk="0" fontAlgn="base" hangingPunct="0">
              <a:spcBef>
                <a:spcPts val="0"/>
              </a:spcBef>
              <a:spcAft>
                <a:spcPct val="0"/>
              </a:spcAft>
              <a:buNone/>
              <a:defRPr sz="3600" b="0" i="0">
                <a:solidFill>
                  <a:schemeClr val="bg1"/>
                </a:solidFill>
                <a:latin typeface="Helvetica Neue Light" panose="02000403000000020004" pitchFamily="2" charset="0"/>
                <a:ea typeface="Helvetica Neue Light" panose="02000403000000020004" pitchFamily="2" charset="0"/>
                <a:cs typeface="Arial Narrow" panose="020B0604020202020204" pitchFamily="34" charset="0"/>
              </a:defRPr>
            </a:lvl1pPr>
            <a:lvl2pPr marL="1783675" indent="-686030"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2pPr>
            <a:lvl3pPr marL="2744114"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3pPr>
            <a:lvl4pPr marL="3841758"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4pPr>
            <a:lvl5pPr marL="4939405" indent="-548824" algn="just" rtl="0" eaLnBrk="0" fontAlgn="base" hangingPunct="0">
              <a:spcBef>
                <a:spcPts val="1231"/>
              </a:spcBef>
              <a:spcAft>
                <a:spcPct val="0"/>
              </a:spcAft>
              <a:buChar char="»"/>
              <a:defRPr sz="2873" b="0" i="0">
                <a:solidFill>
                  <a:schemeClr val="tx1"/>
                </a:solidFill>
                <a:latin typeface="Helvetica Neue Light" panose="02000403000000020004" pitchFamily="2" charset="0"/>
                <a:ea typeface="Helvetica Neue Light" panose="02000403000000020004" pitchFamily="2" charset="0"/>
                <a:cs typeface="Arial Narrow" panose="020B0604020202020204" pitchFamily="34" charset="0"/>
              </a:defRPr>
            </a:lvl5pPr>
            <a:lvl6pPr marL="6037050" indent="-548824" algn="l" rtl="0" fontAlgn="base">
              <a:spcBef>
                <a:spcPct val="20000"/>
              </a:spcBef>
              <a:spcAft>
                <a:spcPct val="0"/>
              </a:spcAft>
              <a:buChar char="»"/>
              <a:defRPr sz="4823">
                <a:solidFill>
                  <a:schemeClr val="tx1"/>
                </a:solidFill>
                <a:latin typeface="+mn-lt"/>
                <a:ea typeface="+mn-ea"/>
                <a:cs typeface="+mn-cs"/>
              </a:defRPr>
            </a:lvl6pPr>
            <a:lvl7pPr marL="7134695" indent="-548824" algn="l" rtl="0" fontAlgn="base">
              <a:spcBef>
                <a:spcPct val="20000"/>
              </a:spcBef>
              <a:spcAft>
                <a:spcPct val="0"/>
              </a:spcAft>
              <a:buChar char="»"/>
              <a:defRPr sz="4823">
                <a:solidFill>
                  <a:schemeClr val="tx1"/>
                </a:solidFill>
                <a:latin typeface="+mn-lt"/>
                <a:ea typeface="+mn-ea"/>
                <a:cs typeface="+mn-cs"/>
              </a:defRPr>
            </a:lvl7pPr>
            <a:lvl8pPr marL="8232340" indent="-548824" algn="l" rtl="0" fontAlgn="base">
              <a:spcBef>
                <a:spcPct val="20000"/>
              </a:spcBef>
              <a:spcAft>
                <a:spcPct val="0"/>
              </a:spcAft>
              <a:buChar char="»"/>
              <a:defRPr sz="4823">
                <a:solidFill>
                  <a:schemeClr val="tx1"/>
                </a:solidFill>
                <a:latin typeface="+mn-lt"/>
                <a:ea typeface="+mn-ea"/>
                <a:cs typeface="+mn-cs"/>
              </a:defRPr>
            </a:lvl8pPr>
            <a:lvl9pPr marL="9329988" indent="-548824" algn="l" rtl="0" fontAlgn="base">
              <a:spcBef>
                <a:spcPct val="20000"/>
              </a:spcBef>
              <a:spcAft>
                <a:spcPct val="0"/>
              </a:spcAft>
              <a:buChar char="»"/>
              <a:defRPr sz="4823">
                <a:solidFill>
                  <a:schemeClr val="tx1"/>
                </a:solidFill>
                <a:latin typeface="+mn-lt"/>
                <a:ea typeface="+mn-ea"/>
                <a:cs typeface="+mn-cs"/>
              </a:defRPr>
            </a:lvl9pPr>
          </a:lstStyle>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12F1E"/>
                </a:solidFill>
                <a:effectLst/>
                <a:uLnTx/>
                <a:uFillTx/>
                <a:latin typeface="Helvetica Neue Light" panose="02000403000000020004" pitchFamily="2" charset="0"/>
              </a:rPr>
              <a:t>Supervised by:</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12F1E"/>
                </a:solidFill>
                <a:effectLst/>
                <a:uLnTx/>
                <a:uFillTx/>
                <a:latin typeface="Helvetica Neue Light" panose="02000403000000020004" pitchFamily="2" charset="0"/>
              </a:rPr>
              <a:t>Professor A. Name</a:t>
            </a:r>
          </a:p>
          <a:p>
            <a:pPr marL="0" marR="0" lvl="0" indent="0" algn="just" defTabSz="914400" rtl="0" eaLnBrk="0" fontAlgn="base" latinLnBrk="0" hangingPunct="0">
              <a:lnSpc>
                <a:spcPct val="100000"/>
              </a:lnSpc>
              <a:spcBef>
                <a:spcPts val="0"/>
              </a:spcBef>
              <a:spcAft>
                <a:spcPct val="0"/>
              </a:spcAft>
              <a:buClrTx/>
              <a:buSzTx/>
              <a:buFontTx/>
              <a:buNone/>
              <a:tabLst/>
              <a:defRPr/>
            </a:pPr>
            <a:r>
              <a:rPr kumimoji="0" lang="en-US" sz="3600" b="0" i="0" u="none" strike="noStrike" kern="0" cap="none" spc="0" normalizeH="0" baseline="0" noProof="0" dirty="0">
                <a:ln>
                  <a:noFill/>
                </a:ln>
                <a:solidFill>
                  <a:srgbClr val="912F1E"/>
                </a:solidFill>
                <a:effectLst/>
                <a:uLnTx/>
                <a:uFillTx/>
                <a:latin typeface="Helvetica Neue Light" panose="02000403000000020004" pitchFamily="2" charset="0"/>
              </a:rPr>
              <a:t>Dr. B. Name</a:t>
            </a:r>
          </a:p>
        </p:txBody>
      </p:sp>
      <p:sp>
        <p:nvSpPr>
          <p:cNvPr id="11" name="TextBox 10">
            <a:extLst>
              <a:ext uri="{FF2B5EF4-FFF2-40B4-BE49-F238E27FC236}">
                <a16:creationId xmlns:a16="http://schemas.microsoft.com/office/drawing/2014/main" id="{59970389-2691-48AF-9E04-D5B7A53C466E}"/>
              </a:ext>
            </a:extLst>
          </p:cNvPr>
          <p:cNvSpPr txBox="1"/>
          <p:nvPr/>
        </p:nvSpPr>
        <p:spPr>
          <a:xfrm>
            <a:off x="8965406" y="31918927"/>
            <a:ext cx="4929188" cy="584775"/>
          </a:xfrm>
          <a:prstGeom prst="rect">
            <a:avLst/>
          </a:prstGeom>
          <a:noFill/>
        </p:spPr>
        <p:txBody>
          <a:bodyPr wrap="square" rtlCol="0">
            <a:spAutoFit/>
          </a:bodyPr>
          <a:lstStyle/>
          <a:p>
            <a:pPr algn="ctr"/>
            <a:r>
              <a:rPr lang="en-US" sz="3200" dirty="0">
                <a:latin typeface="Helvetica Neue Condensed" panose="02000503000000020004"/>
              </a:rPr>
              <a:t>YYYYSS-[</a:t>
            </a:r>
            <a:r>
              <a:rPr lang="en-US" sz="3200" dirty="0" err="1">
                <a:latin typeface="Helvetica Neue Condensed" panose="02000503000000020004"/>
              </a:rPr>
              <a:t>PosterID</a:t>
            </a:r>
            <a:r>
              <a:rPr lang="en-US" sz="3200" dirty="0">
                <a:latin typeface="Helvetica Neue Condensed" panose="02000503000000020004"/>
              </a:rPr>
              <a:t>]</a:t>
            </a:r>
            <a:endParaRPr lang="en-AU" sz="3200" dirty="0">
              <a:latin typeface="Helvetica Neue Condensed" panose="02000503000000020004"/>
            </a:endParaRPr>
          </a:p>
        </p:txBody>
      </p:sp>
    </p:spTree>
    <p:extLst>
      <p:ext uri="{BB962C8B-B14F-4D97-AF65-F5344CB8AC3E}">
        <p14:creationId xmlns:p14="http://schemas.microsoft.com/office/powerpoint/2010/main" val="570023400"/>
      </p:ext>
    </p:extLst>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3008</TotalTime>
  <Words>5952</Words>
  <Application>Microsoft Office PowerPoint</Application>
  <PresentationFormat>Custom</PresentationFormat>
  <Paragraphs>246</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Calibri Light</vt:lpstr>
      <vt:lpstr>Cambria Math</vt:lpstr>
      <vt:lpstr>Helvetica Neue Condensed</vt:lpstr>
      <vt:lpstr>Helvetica Neue Light</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Zach Neilson</dc:creator>
  <cp:lastModifiedBy>Jonathan Li</cp:lastModifiedBy>
  <cp:revision>8</cp:revision>
  <dcterms:created xsi:type="dcterms:W3CDTF">2023-03-27T00:31:03Z</dcterms:created>
  <dcterms:modified xsi:type="dcterms:W3CDTF">2023-10-04T09:01:00Z</dcterms:modified>
</cp:coreProperties>
</file>

<file path=docProps/thumbnail.jpeg>
</file>